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626" y="928670"/>
            <a:ext cx="778334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Крестный ход</a:t>
            </a:r>
            <a:endParaRPr lang="ru-RU" dirty="0"/>
          </a:p>
        </p:txBody>
      </p:sp>
      <p:pic>
        <p:nvPicPr>
          <p:cNvPr id="3" name="Рисунок 2" descr="https://ped-kopilka.ru/upload/blogs2/2016/5/38667_14c1da2c03b755db48e561c43fa027fa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Ликующий трезвон колоколов </a:t>
            </a:r>
            <a:endParaRPr lang="ru-RU" dirty="0"/>
          </a:p>
        </p:txBody>
      </p:sp>
      <p:pic>
        <p:nvPicPr>
          <p:cNvPr id="3" name="Рисунок 2" descr="https://ped-kopilka.ru/upload/blogs2/2016/5/38667_1ad6d631e150092452238d352d956de0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356360"/>
            <a:ext cx="6519888" cy="47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Праздничный стол</a:t>
            </a:r>
            <a:endParaRPr lang="ru-RU" dirty="0"/>
          </a:p>
        </p:txBody>
      </p:sp>
      <p:pic>
        <p:nvPicPr>
          <p:cNvPr id="3" name="Рисунок 2" descr="https://ped-kopilka.ru/upload/blogs2/2016/5/38667_b441e5019b09137ff8cf604d60578d1e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858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Магдалина</a:t>
            </a:r>
            <a:endParaRPr lang="ru-RU" dirty="0"/>
          </a:p>
        </p:txBody>
      </p:sp>
      <p:pic>
        <p:nvPicPr>
          <p:cNvPr id="3" name="Рисунок 2" descr="https://ped-kopilka.ru/upload/blogs2/2016/5/38667_6c47a5c5ade6eee582983854ffd0da5d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286280" cy="47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ed-kopilka.ru/upload/blogs2/2016/5/38667_727aaf8b67c824a669259db617285508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770" y="1188720"/>
            <a:ext cx="6698006" cy="488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Пасху</a:t>
            </a:r>
            <a:endParaRPr lang="ru-RU" dirty="0"/>
          </a:p>
        </p:txBody>
      </p:sp>
      <p:pic>
        <p:nvPicPr>
          <p:cNvPr id="3" name="Рисунок 2" descr="https://ped-kopilka.ru/upload/blogs2/2016/5/38667_5159c7fdf587d20e7b98fa5b90d5a852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ed-kopilka.ru/upload/blogs2/2016/5/38667_9ee00e8a72035deebbf333aece30b291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d-kopilka.ru/upload/blogs2/2016/5/38667_d8675c3993df5cc3ecc486d20ace16fb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85860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ed-kopilka.ru/upload/blogs2/2016/5/38667_dac8115ff34aba416fbd1ec969b34c04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5/38667_09bdf7919d934b1bc8294f691008d0e6.gi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8580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5/38667_d3beb2bf581a50d7e278f940f8be19ef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1438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714620"/>
            <a:ext cx="6286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5/38667_7c2b0406c5b4438365e8c7f597353057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5/38667_63442bfd534feb4f1dacbcb37ae7d545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3581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5/38667_915932aebfca75d0c1c92b781e23acfe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0009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Распятие Христа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ped-kopilka.ru/upload/blogs2/2016/5/38667_bc611d63712ed53be8ae61b5186c6c57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Распятие </a:t>
            </a:r>
            <a:r>
              <a:rPr lang="ru-RU" b="1" i="1" dirty="0" smtClean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двумя разбойниками 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ped-kopilka.ru/upload/blogs2/2016/5/38667_c6108560d91acf3f30dc7fcca6ba8482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Воскресение Христа</a:t>
            </a:r>
            <a:endParaRPr lang="ru-RU" dirty="0"/>
          </a:p>
        </p:txBody>
      </p:sp>
      <p:pic>
        <p:nvPicPr>
          <p:cNvPr id="3" name="Рисунок 2" descr="https://ped-kopilka.ru/upload/blogs2/2016/5/38667_19745fd060361f153735f457a747434d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6618948" cy="45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Ангел у гроба Христа</a:t>
            </a:r>
            <a:endParaRPr lang="ru-RU" dirty="0"/>
          </a:p>
        </p:txBody>
      </p:sp>
      <p:pic>
        <p:nvPicPr>
          <p:cNvPr id="3" name="Рисунок 2" descr="https://ped-kopilka.ru/upload/blogs2/2016/5/38667_d7146cf47b0371ef322bd11c2e92ba8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390" y="1428750"/>
            <a:ext cx="6618948" cy="4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Христос Воскрес!</a:t>
            </a:r>
            <a:endParaRPr lang="ru-RU" dirty="0"/>
          </a:p>
        </p:txBody>
      </p:sp>
      <p:pic>
        <p:nvPicPr>
          <p:cNvPr id="3" name="Рисунок 2" descr="https://ped-kopilka.ru/upload/blogs2/2016/5/38667_d7146cf47b0371ef322bd11c2e92ba8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390" y="1428750"/>
            <a:ext cx="6547510" cy="4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</Words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Распятие Христа</vt:lpstr>
      <vt:lpstr>Распятие с двумя разбойниками   </vt:lpstr>
      <vt:lpstr>Воскресение Христа</vt:lpstr>
      <vt:lpstr>Ангел у гроба Христа</vt:lpstr>
      <vt:lpstr>Христос Воскрес!</vt:lpstr>
      <vt:lpstr>Крестный ход</vt:lpstr>
      <vt:lpstr>Ликующий трезвон колоколов </vt:lpstr>
      <vt:lpstr>Праздничный стол</vt:lpstr>
      <vt:lpstr>Мария Магдалина</vt:lpstr>
      <vt:lpstr>Слайд 14</vt:lpstr>
      <vt:lpstr>Игры на Пасху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User</dc:creator>
  <cp:lastModifiedBy>User</cp:lastModifiedBy>
  <cp:revision>3</cp:revision>
  <dcterms:created xsi:type="dcterms:W3CDTF">2023-04-10T02:07:21Z</dcterms:created>
  <dcterms:modified xsi:type="dcterms:W3CDTF">2023-04-16T15:50:18Z</dcterms:modified>
</cp:coreProperties>
</file>