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6" r:id="rId29"/>
    <p:sldId id="277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4664"/>
            <a:ext cx="6480048" cy="440491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течества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589066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Александр Невский: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«Кто к нам с мечом придет, тот от меча и погибнет…»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evcky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85743"/>
            <a:ext cx="4104456" cy="60915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89066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Александр Суворов: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«Трудно в ученье, легко в бою»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2-012-SUVOROV-Aleksandr-Vasilevich-1730-1800-vydajuschijsja-polkovod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60648"/>
            <a:ext cx="4144463" cy="57742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Федор Ушаков.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Получил звание адмирала за взятие крепости Корфу и победу над французами в Средиземном море.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edia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283968" cy="60486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402832" cy="56886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Кутузов: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«Чтобы спасти Россию, надо сжечь Москву».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Полный кавалер ордена Святого Георгия Победоносца.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RVeXhz2h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62054"/>
            <a:ext cx="4032448" cy="577734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9626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 Багратион.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Полководец, генерал. Участник 15 войн и 150 сражений.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3800464_1403774331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9" y="1196752"/>
            <a:ext cx="4968552" cy="468051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Павел Нахимов.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Адмирал. Одержал победу над турецкой эскадрой Османа-Паши.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ahimov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7" y="836712"/>
            <a:ext cx="5111857" cy="4752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Колчак.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Адмирал, полярный исследователь.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7805" y="332657"/>
            <a:ext cx="4571917" cy="580789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970784" cy="56886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Семён Буденный.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Маршал Советского Союза. Сражался на фронтах гражданской войны.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04664"/>
            <a:ext cx="4320480" cy="568863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Георгий Жуков.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Маршал Советского Союза. Командовал обороной Ленинграда, битвой за Москву, операциями под Сталинградом, на Курской дуге и битвой за Днепр.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927819_ZHu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9338" y="260648"/>
            <a:ext cx="4105150" cy="59046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58906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руководством Жукова фронт освободил огромное кол-во городов и сел от фашистов. Под его командованием был взят Берлин.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Четырежды Герой Советского Союза, обладатель 2-х орденов «Победы», 6-и орденов Ленина, 3-х орденов Красного Знамени, ордена Суворова и т.д.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окончания Великой Отечественной Войны ему было доверено принимать парад Победы на Красной Площади.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1927819_ZHu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725" y="260648"/>
            <a:ext cx="3600450" cy="57606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Герой – это тот, кто творит жизнь вопреки смерти; тот, кто побеждает смерть.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 Рокоссовский.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Союза, маршал Советского Союза. Командовал парадом Победы на Красной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Плошади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ersona1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4176463" cy="583264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754760" cy="55446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Маршал авиации. Провел 120 воздушных боев, сбил 62 вражеских самолета. Трижды Герой Советского Союза.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preview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4697965" cy="576064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1865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Герой Советского Союза. Сбил сразу 3 вражеских самолета в бою.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5175" y="326231"/>
            <a:ext cx="3810000" cy="57340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1865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Матросов.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Закрыл своим телом амбразуру. Ценою своей жизни способствовал выполнению боевой задачи.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2344" y="335756"/>
            <a:ext cx="3971925" cy="5715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Гастелло.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Летчик. Направил свой горящий самолет на скопление вражеских войск.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509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888110" cy="525658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90666"/>
          </a:xfrm>
        </p:spPr>
        <p:txBody>
          <a:bodyPr/>
          <a:lstStyle/>
          <a:p>
            <a:r>
              <a:rPr lang="ru-RU" dirty="0" smtClean="0"/>
              <a:t>Лёня Голиков.</a:t>
            </a:r>
            <a:br>
              <a:rPr lang="ru-RU" dirty="0" smtClean="0"/>
            </a:br>
            <a:r>
              <a:rPr lang="ru-RU" sz="2800" dirty="0" smtClean="0"/>
              <a:t>15 лет. Уничтожил 78 фашистов, 2 железнодорожных и 12 шоссейных мостов, 2 продовольственных склада, 10 машин с боеприпасами.</a:t>
            </a:r>
            <a:endParaRPr lang="ru-RU" dirty="0"/>
          </a:p>
        </p:txBody>
      </p:sp>
      <p:pic>
        <p:nvPicPr>
          <p:cNvPr id="4" name="Содержимое 3" descr="imgpreview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4714" y="764704"/>
            <a:ext cx="3712684" cy="518457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Зоя Космодемьянская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Диверсантка. Была схвачена фашистами, подвергалась чудовищным пыткам, но не сказала фашистам даже своего имени. Была повешена фашистами.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91f89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3672408" cy="55446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186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Сергей Красноперов.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Летчик. Совершил 74 боевых вылета. Уничтожил 6 танков, 70 машин, 35 повозок с грузом, 10 орудий, 3 миномета, 5 точек зенитной артиллерии, 7 пулеметов, 3 тягача, 5 дзотов, склад с боеприпасами, потоплены катер, самоходная баржа, уничтожены 2 переправы через Кубань.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preview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1837" y="548680"/>
            <a:ext cx="4301105" cy="532859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58906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Звание Героя Российской Федерации в настоящее время присваивается не только за мужество и героизм воинам, сражавшимся в «горячих точках», но и за выдающиеся достижения при освоении космического пространства, новой авиационной техники и особые заслуги перед государством и народом.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8686" y="260648"/>
            <a:ext cx="3343794" cy="590465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186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Валерий Поляков.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Космонавт. В 1995 году совершил рекордный перелет на орбитальном комплексе «мир», длительность которого составила 437 суток. На сегодняшний день это рекорд. Именно за него он и получил звание Героя Российской Федерации.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preview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5224" y="260648"/>
            <a:ext cx="4125248" cy="58326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546848" cy="61858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 декабря в России отмечают День Героев Отечества. Эта памятная дата была установлена в 2007 году.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9RH0WDX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5100" y="1412776"/>
            <a:ext cx="3745372" cy="447617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581865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Андрей Туркин.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2004 году освобождал детей из захваченной террористами школы в Беслане. Накрыл своим телом гранату.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Награжден посмертно.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6637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60649"/>
            <a:ext cx="4104456" cy="576064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8906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Артур Чилингаров.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Ученый. Полярник.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Получил награду в 2008 году за проведение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глубоководной экспедиции.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4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4586" y="404664"/>
            <a:ext cx="4189556" cy="576064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Из всех родов славы самая лестная, самая великая, самая неподкупная – народная слава!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34423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этот день мы чествуем: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кавалеров ордена Святого Георгия Победоносца;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-кавалеров ордена Славы;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-героев Советского Союза;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-героев Российской Федерации.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ng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457536"/>
            <a:ext cx="5544616" cy="30392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58906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Военный орден Святого Георгия Победоносца был учрежден Екатериной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Имеет 4 степени. Георгиевским крестом награждено более 10 тысяч человек.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elidova_geo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67436" y="764703"/>
            <a:ext cx="2725044" cy="47765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08235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Орден Славы был учрежден в 1943 году. Имеет 3 степени. Этим орденом награждался младший состав: сержанты, рядовые и т.д. Вручался только за личные заслуги. Всего было вручено более 1 миллиона орденов.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den_Sla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429000"/>
            <a:ext cx="6408713" cy="28083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58906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Герой Советского Союза – награда была учреждена в 1934году. Это высшее звание, которого удостаивались за совершение подвига или выдающиеся заслуги перед народом.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18767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37110" y="1988840"/>
            <a:ext cx="3406890" cy="37444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59626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Звезда Героя Российской Федерации. Награда была учреждена в 1992году. Вручается только один раз. Уже вручено более тысячи наград.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preview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764704"/>
            <a:ext cx="3038206" cy="504056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14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9 декабря мы чествуем также великих полководцев и военачальников нашей Родины.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ень героев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789363"/>
            <a:ext cx="5616624" cy="2336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</TotalTime>
  <Words>301</Words>
  <Application>Microsoft Office PowerPoint</Application>
  <PresentationFormat>Экран (4:3)</PresentationFormat>
  <Paragraphs>32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Franklin Gothic Book</vt:lpstr>
      <vt:lpstr>Times New Roman</vt:lpstr>
      <vt:lpstr>Wingdings 2</vt:lpstr>
      <vt:lpstr>Техническая</vt:lpstr>
      <vt:lpstr>Презентация PowerPoint</vt:lpstr>
      <vt:lpstr>Презентация PowerPoint</vt:lpstr>
      <vt:lpstr>9 декабря в России отмечают День Героев Отечества. Эта памятная дата была установлена в 2007 году.</vt:lpstr>
      <vt:lpstr>В этот день мы чествуем: - кавалеров ордена Святого Георгия Победоносца; -кавалеров ордена Славы; -героев Советского Союза; -героев Российской Федерации.</vt:lpstr>
      <vt:lpstr>Военный орден Святого Георгия Победоносца был учрежден Екатериной II. Имеет 4 степени. Георгиевским крестом награждено более 10 тысяч человек.</vt:lpstr>
      <vt:lpstr>Орден Славы был учрежден в 1943 году. Имеет 3 степени. Этим орденом награждался младший состав: сержанты, рядовые и т.д. Вручался только за личные заслуги. Всего было вручено более 1 миллиона орденов.</vt:lpstr>
      <vt:lpstr>Герой Советского Союза – награда была учреждена в 1934году. Это высшее звание, которого удостаивались за совершение подвига или выдающиеся заслуги перед народом. </vt:lpstr>
      <vt:lpstr>Звезда Героя Российской Федерации. Награда была учреждена в 1992году. Вручается только один раз. Уже вручено более тысячи наград.</vt:lpstr>
      <vt:lpstr>9 декабря мы чествуем также великих полководцев и военачальников нашей Родины.</vt:lpstr>
      <vt:lpstr>Александр Невский: «Кто к нам с мечом придет, тот от меча и погибнет…»</vt:lpstr>
      <vt:lpstr>Александр Суворов: «Трудно в ученье, легко в бою»</vt:lpstr>
      <vt:lpstr>Федор Ушаков. Получил звание адмирала за взятие крепости Корфу и победу над французами в Средиземном море.</vt:lpstr>
      <vt:lpstr>Михаил Кутузов: «Чтобы спасти Россию, надо сжечь Москву». Полный кавалер ордена Святого Георгия Победоносца.</vt:lpstr>
      <vt:lpstr>Петр Багратион. Полководец, генерал. Участник 15 войн и 150 сражений.</vt:lpstr>
      <vt:lpstr>Павел Нахимов. Адмирал. Одержал победу над турецкой эскадрой Османа-Паши.</vt:lpstr>
      <vt:lpstr>Александр Колчак. Адмирал, полярный исследователь.</vt:lpstr>
      <vt:lpstr>Семён Буденный. Маршал Советского Союза. Сражался на фронтах гражданской войны. </vt:lpstr>
      <vt:lpstr>Георгий Жуков. Маршал Советского Союза. Командовал обороной Ленинграда, битвой за Москву, операциями под Сталинградом, на Курской дуге и битвой за Днепр.</vt:lpstr>
      <vt:lpstr>Под руководством Жукова фронт освободил огромное кол-во городов и сел от фашистов. Под его командованием был взят Берлин. Четырежды Герой Советского Союза, обладатель 2-х орденов «Победы», 6-и орденов Ленина, 3-х орденов Красного Знамени, ордена Суворова и т.д. После окончания Великой Отечественной Войны ему было доверено принимать парад Победы на Красной Площади.</vt:lpstr>
      <vt:lpstr>Константин Рокоссовский. Дважды Герой Советского Союза, маршал Советского Союза. Командовал парадом Победы на Красной Плошади.</vt:lpstr>
      <vt:lpstr>Иван Кожедуб. Маршал авиации. Провел 120 воздушных боев, сбил 62 вражеских самолета. Трижды Герой Советского Союза.</vt:lpstr>
      <vt:lpstr>Алексей Маресьев. Герой Советского Союза. Сбил сразу 3 вражеских самолета в бою.</vt:lpstr>
      <vt:lpstr>Александр Матросов. Закрыл своим телом амбразуру. Ценою своей жизни способствовал выполнению боевой задачи.</vt:lpstr>
      <vt:lpstr>Николай Гастелло. Летчик. Направил свой горящий самолет на скопление вражеских войск.</vt:lpstr>
      <vt:lpstr>Лёня Голиков. 15 лет. Уничтожил 78 фашистов, 2 железнодорожных и 12 шоссейных мостов, 2 продовольственных склада, 10 машин с боеприпасами.</vt:lpstr>
      <vt:lpstr>Зоя Космодемьянская Диверсантка. Была схвачена фашистами, подвергалась чудовищным пыткам, но не сказала фашистам даже своего имени. Была повешена фашистами.</vt:lpstr>
      <vt:lpstr>Сергей Красноперов. Летчик. Совершил 74 боевых вылета. Уничтожил 6 танков, 70 машин, 35 повозок с грузом, 10 орудий, 3 миномета, 5 точек зенитной артиллерии, 7 пулеметов, 3 тягача, 5 дзотов, склад с боеприпасами, потоплены катер, самоходная баржа, уничтожены 2 переправы через Кубань. </vt:lpstr>
      <vt:lpstr>Звание Героя Российской Федерации в настоящее время присваивается не только за мужество и героизм воинам, сражавшимся в «горячих точках», но и за выдающиеся достижения при освоении космического пространства, новой авиационной техники и особые заслуги перед государством и народом.</vt:lpstr>
      <vt:lpstr>Валерий Поляков. Космонавт. В 1995 году совершил рекордный перелет на орбитальном комплексе «мир», длительность которого составила 437 суток. На сегодняшний день это рекорд. Именно за него он и получил звание Героя Российской Федерации.</vt:lpstr>
      <vt:lpstr>Андрей Туркин. В 2004 году освобождал детей из захваченной террористами школы в Беслане. Накрыл своим телом гранату. Награжден посмертно.</vt:lpstr>
      <vt:lpstr>Артур Чилингаров. Ученый. Полярник. Получил награду в 2008 году за проведение глубоководной экспедиции.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Салосина</cp:lastModifiedBy>
  <cp:revision>22</cp:revision>
  <dcterms:created xsi:type="dcterms:W3CDTF">2015-11-24T12:00:40Z</dcterms:created>
  <dcterms:modified xsi:type="dcterms:W3CDTF">2021-12-10T18:44:24Z</dcterms:modified>
</cp:coreProperties>
</file>