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4" r:id="rId7"/>
    <p:sldId id="262" r:id="rId8"/>
    <p:sldId id="271" r:id="rId9"/>
    <p:sldId id="272" r:id="rId10"/>
    <p:sldId id="273" r:id="rId11"/>
    <p:sldId id="274" r:id="rId12"/>
    <p:sldId id="275" r:id="rId13"/>
    <p:sldId id="279" r:id="rId14"/>
    <p:sldId id="282" r:id="rId15"/>
    <p:sldId id="268" r:id="rId16"/>
    <p:sldId id="285" r:id="rId17"/>
    <p:sldId id="280" r:id="rId18"/>
    <p:sldId id="281" r:id="rId19"/>
    <p:sldId id="269" r:id="rId20"/>
    <p:sldId id="277" r:id="rId21"/>
    <p:sldId id="270" r:id="rId22"/>
    <p:sldId id="278" r:id="rId23"/>
    <p:sldId id="283" r:id="rId24"/>
    <p:sldId id="286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5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30510-7A3E-4142-9CF7-57A2BC0C7B52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1069B-A98F-43BD-A19B-95DBDFB6E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30420-7F1E-4038-BB16-C90A687967C3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DCF07-5276-4C29-BCBA-B11E6FD87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41773-7889-4901-A0DD-51FD6FFD0627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341A9-F894-479D-8744-FF1EE1C46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092A0-82A2-44FB-9802-EB3EAD0D59BB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21165-D378-48A7-A0F3-0F0FE4C5F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D879C-0BDE-47FF-ACE2-427037B8B8B1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1741C-E8A1-4EA1-BF30-BBCF0F0BE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8FD59-54EF-4DB7-8924-AE176B43730E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A310E-1389-45B8-99E4-1D7ABF860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95E81-9CB3-4BE4-863F-C3EDB950CC3B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810F8-6D39-4238-B1F1-B5658B42D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F8DBF-BDA1-4380-B0A0-5C18B0549FEE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DF12E-E973-401F-8439-8D1E071FE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294BF-E02B-4B97-8701-F822EBA41200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5B0E-DB7D-4871-BE4C-B0D745752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010D6-3C14-4F0C-AE17-EB3031D83FAD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7357E-E24E-4CF1-9561-35EBB00E9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EF7BE-0934-4B13-B261-B0209358582E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E5E67-4712-4542-8E16-061DCB260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1C4C02-85D8-4D08-A116-B075E5E6CE32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FA131C-B3D0-40A1-A994-FB98AA5E1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908050"/>
            <a:ext cx="7772400" cy="2692400"/>
          </a:xfrm>
        </p:spPr>
        <p:txBody>
          <a:bodyPr/>
          <a:lstStyle/>
          <a:p>
            <a:pPr eaLnBrk="1" hangingPunct="1"/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«Закрепление внетабличного деления и умножения»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z="340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Сколько яблок съел ёжик, если у него было 34, а осталось 18?</a:t>
            </a:r>
            <a:endParaRPr lang="ru-RU" sz="4000" smtClean="0"/>
          </a:p>
        </p:txBody>
      </p:sp>
      <p:pic>
        <p:nvPicPr>
          <p:cNvPr id="22530" name="Picture 2" descr="https://st.fl.ru/users/schambala/upload/f_48832465b90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651000"/>
            <a:ext cx="664845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http://pictures.ucoz.ru/_ph/3/2/98881147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2997200"/>
            <a:ext cx="22352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6" descr="http://img-fotki.yandex.ru/get/6445/130884706.5b/0_98fa1_7a592caf_X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4221163"/>
            <a:ext cx="17049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8" descr="http://img-fotki.yandex.ru/get/5629/130884706.5b/0_98fa4_e638d88a_X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3573463"/>
            <a:ext cx="2232025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Times New Roman" pitchFamily="18" charset="0"/>
              </a:rPr>
              <a:t>Сколько в лесу хвойных деревьев, если  лиственных 64, а хвойных в 4 раза меньше?</a:t>
            </a:r>
            <a:endParaRPr lang="ru-RU" sz="4000" smtClean="0"/>
          </a:p>
        </p:txBody>
      </p:sp>
      <p:pic>
        <p:nvPicPr>
          <p:cNvPr id="23554" name="Picture 2" descr="https://st.fl.ru/users/schambala/upload/f_48832465b90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773238"/>
            <a:ext cx="6648450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 descr="http://pictures.ucoz.ru/_ph/3/2/98881147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2852738"/>
            <a:ext cx="2235200" cy="3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6" descr="http://img-fotki.yandex.ru/get/6445/130884706.5b/0_98fa1_7a592caf_X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4221163"/>
            <a:ext cx="17049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8" descr="http://img-fotki.yandex.ru/get/5629/130884706.5b/0_98fa4_e638d88a_X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3573463"/>
            <a:ext cx="2232025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Маршрут</a:t>
            </a:r>
          </a:p>
        </p:txBody>
      </p:sp>
      <p:pic>
        <p:nvPicPr>
          <p:cNvPr id="4" name="Picture 2" descr="https://st.fl.ru/users/schambala/upload/f_48832465b90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365104"/>
            <a:ext cx="2888820" cy="2165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quadrathell.cn.ua/_ph/6/2/1952797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9105" y="1489174"/>
            <a:ext cx="2842287" cy="2131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2" descr="http://www.fotokanal.com/images/72/picture-170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7413" y="1989138"/>
            <a:ext cx="2459037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" descr="http://www.188school.ru/uploads/7-10/bd418fad64b674fed8418360505940cf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22888" y="4848225"/>
            <a:ext cx="19050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1331913" y="3573463"/>
            <a:ext cx="1584325" cy="8636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356100" y="1916113"/>
            <a:ext cx="1584325" cy="93662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6516688" y="3860800"/>
            <a:ext cx="1368425" cy="115252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http://pictures.ucoz.ru/_ph/3/2/98881147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4365625"/>
            <a:ext cx="1368425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8" descr="http://img-fotki.yandex.ru/get/5629/130884706.5b/0_98fa4_e638d88a_XXL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23850" y="260350"/>
            <a:ext cx="1762125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6" descr="http://img-fotki.yandex.ru/get/6445/130884706.5b/0_98fa1_7a592caf_XXL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79838" y="4437063"/>
            <a:ext cx="1677987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2 0.11772 L 0.16145 -0.459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-2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cdn.garcya.us/wp-content/uploads/2012/07/garcya_us_wallpp2842.jpg"/>
          <p:cNvPicPr>
            <a:picLocks noChangeAspect="1" noChangeArrowheads="1"/>
          </p:cNvPicPr>
          <p:nvPr/>
        </p:nvPicPr>
        <p:blipFill>
          <a:blip r:embed="rId2"/>
          <a:srcRect l="5347" r="11205" b="2817"/>
          <a:stretch>
            <a:fillRect/>
          </a:stretch>
        </p:blipFill>
        <p:spPr bwMode="auto">
          <a:xfrm>
            <a:off x="-277813" y="-171450"/>
            <a:ext cx="9421813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AutoShape 2" descr="data:image/jpeg;base64,/9j/4AAQSkZJRgABAQAAAQABAAD/2wCEAAkGBxQTEhUUExMWFRUUGBgWFxgYGBgYGBcYFBQXFxoYFxcYHCggGBolHBQUITEhJSkrLi4uFx8zODMsNygtLisBCgoKDg0OGxAQGywmHyQsLCwsLCwvLCwsLCwsLCwsLCwsLCwsLCwsLCwsLCwsLCwsLCwsLCwsLCwsLCwsLCwsLP/AABEIALkBEQMBIgACEQEDEQH/xAAbAAACAwEBAQAAAAAAAAAAAAADBAIFBgEAB//EAEAQAAEDAgMFBQcCBAQGAwAAAAEAAhEDIQQxQQUSUWFxgZGhsfAGEyIywdHhQlIUFXLxI2KCkhYzU7LC0jRDov/EABkBAAMBAQEAAAAAAAAAAAAAAAABAgMEBf/EACgRAAICAQMEAgICAwAAAAAAAAABAgMRBBIhEzFBUSIyFKFhYgUjsf/aAAwDAQACEQMRAD8A+QudKJSJQqDgmg1elDnk4Z8cEmhTCi1TJGq6V2MGcAlNUBEajgkKmKgQIieAnvzhFoYsHksEoN89zVuSXBo6WwXO3SW/C6/ojNJba9nXUwXAfDxGSf2O50Co14du/oO9kOBynkr2p7UUnUnNe0uLrRugAeNuo4Lktha5/DlHVXKrZ8uGfL3LtJ601TZWGe0ubUc10/K5vXIgqmxWC3DYyh7l3TRPHhhKDQRwOivWvZVoy927UpANGu828NAAzBJMlZyjwRDIuJlOue2WRSWY4LfZ9A1KjGDNzgO8rUbX2VQbS36VVm+0gPY1wMycxLiQRaQJ7Fg6D3ZGYKtKLQAAu5Sdsk08Jdzlwq4tNZb/AEbLA+2tZjWMgFrYBtfdGnctCz2kwbyXHfkcQJfY26Zd6wDsC4DesReC0gyBrGYHVCa5KWips7fouOtur4f7Nftf2wlm7QphgPzF1+PwtWU35MoLhdGYF01aeFSxFHPbqJ2vMmRc5RLUctlENKy1xgyw2KNagvbJT72QEIMsgTQk9qWc1N1Qhhioh8sCyiTeMlB7U4RCE8BIeBUqMIpavCkgEwMKTaaZp4fije7AWcmjRRYs2ij0xC8QoOqwspLJtHCPPpIVUwuVcScglXEnNQovyOVi8BPeryDC6r2kb2UTQrylsp7qW8Pijhfs5IFFrdx1hMiOWv0KizF1GH4X7p5EheUm8cM9HCzyKPrkWiIQ6lYuidEWpQc4lxMk3Jm6E6nCrqPyJQS7HJJsuimdFFqaw7tIRuTDAXZ+OfTc1zTdpnlbiFo61aniHlzDuPf8RZBjfJ+KHHSb34rO7l8lZ7HxFNj/APFaSyDcWcCRYjthOuzZLchTgpx2sszsioADuzM5EHLolNr7O3MzeJImY5GMjyRWYtoksLXafE3zB+hVjiMTTeGbtFtMgfFBJDyY0OQzXXOzq/FcmEK1X8jM0sPfgrfDbP32m4+ECbgR0Ey48gCU1j8GA0kBtgCYc0kTwg3zCoatBwgwbrkjiCyzollvCLfG4BtMwKtKoeDHEnxaEAUZVa6i6zhIIvPAhGO0q2RNhFoAFpuRHzXN81vDUw24aMZUy3ZRqdj16bGkVWFxya5hhwB4iYP2J5QtiIJsIj1dVeB2g6RvAESJ08locHUoPgw6QbiZaR2QR6yWtNlal8c8k2RnKOHgDhNmVKsmmxzgMyBbvQ/dQSCIIsRqCNCt4z2gpsoNDQ11QDdu07tjNmiItwWXx1V1V7qj43nXMAAZcAt6bbJt7o4XgyuqrglteWVtOldMe7RadJEpiM1tJmUUIVWkmEGuYV3iaLN3epl0x8QcOmThnnrCPsvZGGqAOqOdrI3g3IaZnObarCWojBZkbKiU3iJkd2V33a0mK2Vhxam95cAHWAIcDmBNw4IuzNiis74aR3bRvPg2N7D5uBgLOevriucjjobJPCwZNwQXU1e4/ZVR1ZzGtc2Lw0ENtYQ3JNYf2fqUd19ZhLZuDzhRD/Iwl2XcqWgku5mBS5IraZVrUwwBMC026IL6cLs35OXp4EyxBeUzVsln3SGxZ9QoRCb92vFqG0QkxPcUdxNlq5uBS5FbRXcXE37teU7h7TLU3BM0A0m5hCGEcMwR1R6VGNV4m49fAxWwxBO6CRxQxgnO4d8J+k9wEEyOCMx28QNFDmxqKEH7IeN34fmMDmnKOwqjWl5aRukAnhOU9xWrbTotBb8biP0ujdniOCNQwhqMcWmN2+7YAga8z+U4SbfKwv5HKKS47mSrYAtALmm9xax6cU7/ACqm5geHhtgN05yVZY/AVakS5znFo3YMyOF9OkqrdQdTtUBkweHalb/V8hDj7INs7Yj94gsl0T4xkReU7/Bk2yI71abF2rvOEuIgR80dhMeat6uwveB1RtVtyXXJJ5mQOYT0+pcW4z4KtoUlmPJh8eKgdMx2TNrzMrjaT3hrSCcyBz16TGS1W2sB7pmjjPzEgk53DQYANs5QfZx43r0t5wktIMOzyiYIulbqFJOSYq6WntZT4bAunLLMH6q+wXsv75sFzAIn+mb9i0gwnvSSaZgCZ1vPK4SNTC1GAj3ZF4m+6cuHVcvVjNd8M6OnsfbKBUNgNw9I7zaRcbD9Rc0520jikauytxvvCzca6wcRAOeXdmtLgNhPJa+wgAw4EzxEahXeNwAq3e0uDBIkwzWABrGV11RthSk4fJmUqnb9uEYjCg0wCGtIfxa10jkSDyQKlEX3Zjmr0tY0bpp/C0EMaDEEmZJ1uSVXe7Xr037llrDPNsqxwnwJe7XGYRz3tY0STorGkxu8A8QLSeA1IVpiMFh6Uwaj36G0HqInuzVyvxwKNOVl9ipxHsviQYDJsTY2gc8uxJ4/ZLqcNqPAdYhok5570CBHatFQ27WADW7oAygZd5VhhtsuqODXU2lvQT1uuOy6+PPB0wrolxyY/wDljw1oc3diSHWAcDcQ7XVWOz9qPpwN0GLCw4zn3K72/QbEAAcIEWngLce9UnuFNdquhmaHODpliDHMTtyoQC1oDohzoF/BUWPr1KkbxJAyGg7FZNgXeSByE/VVr8c5h/w5HM5/hXXGEPqjOyycvsxB+Dfu7246MpgqqquJyWmx20zVohhkOBzBIBEcJ5nvVK+iuiq1v7GFlcV9WVnu+Kg+mrP3Y1XmNpT8e/2ED6FaO0zUCmLFEtWjbSwh/W4ciD5hddsmg75Xnsn6qHqIrumV+PJ9mjLlqg5an+T0eJn+qO8Fe/k9P9oPrqVnLVR9MtaWRk5Xlqv5XT/ae78Lyn8qPor8WXspaL2OtVZpr6lFOzcOY92WgnjNu9I0K7D8zTPJNMa20bwvlmvBb2vyer39DdH2enWxNzI16o2K2CWiG5zFxnGlgmyZAByAEjjGsaFWmFys8gCw5f7rrHrtcmvRRTUNnHc+MEP0EDLqFNvvG5OI6aSr+lXnOSMhLcjOhBt2qZwwJzEaLqr1Kxtkc86HnMSgw1QNG69u9+0nNp5Ir6NOoBN4EDlyB0Vq/CCYtI7VyhsUOMwIGYmJ6TZW5wSyiEpN4ZnMRsJ8g0vHLtPcrPYe0sRh3br4LZytfTPUK2dsaCQwuiIibSeBUGbNqO/wwR/raZHQz91y23RfDN4VyjyhnH4f37Q0SN74obLxa2YysU1s/ZzWN3Ax0iYdAkHWxsdEDDbGc0Fgr+7JNwG/Ce3vVrsvYG4Zc9z+jvhPMt1WEmsc8mybz6HhtFrd0Cm8giN4C3M8F7CYtoc4OaSHZzb0ET+Wxdvdp2XUK7HhtqT96Mju7vfKcZQT5/4Kbk1wO4poc0AAwBkLdxCFs95Dd0gxn0BOXP8AKHgKuI1pCOh85RauIqgnebckQBAEcDbNdHVgZJsW2/RfuEU2B0jMQTPRY3Ce8MtIJcJzacgJvuzwX0hpsbE8LET2hZbaG19yr7xrSbQQ6J77rP8AJ6b+D7lOCn9kLYTCl43nUajBqXEAG2YkTu9iVxDXgwBM5AGfLJOY7b1R1IsYN3fGhMtuMu7SM8krsbeaCHtc4OvvEmBNpg81stdJctmcqIt4SG24SImJOgMnwVxh9lACS4gngOPXmhYatTmCWg9o8UTH45tKC43ORmRYcRkrlq93GSFUo84GjgoBDgDwOUcoOioNr4n+Hd8LHHiRMR9QvP24XE/4kRmASOWeqFX2swAtJDtCDvEXHHTQLnlZJdmapJ90UdTFiobTMxEHXmLBRqUSMxCtMPXDDNnSbDIXnU3PRIbbxVFzgN8092Z3XSB0H7uK2q1dq4aMp0QaymKtoF07oJi9sh1OiVxbWtj4gXHQadSmsH7QUKbsy6QWmZAIM6ALPe0e021KhNNrmsOU3nifUrpWpsc1xwZOmG1+xyo09EEsCpKe03iATMcRPeiv26YgMHUl3lK6+uc/RLIgLmKBpxvfDIB71XP2y0BpaN5+syB3flI4nb1Z9nG3D7zn2qZXyb+P7KVMUvl+i19/GRKkdqOAgOP+4/dUTNoQMr6rlXaYtDB1M37lTtySq2vJdfzJ/wC495+68qb+dO4M7l5R1X6L6f8AY2gw7P2N7gpsotGQS7HFGbUK8DKPS5GmgKRbOqA2qUVtU8ElJIfLDUxzKMHILa3JHZW5I6iDDJtqFNUaxQqdUJim4FDuwLpsZpVk9Srix3bhI02hN0qYWUrospRaHmEO4J/CMAyt0VdSYnaDVLvz5GotFrTdxRm0pyPglKPVOUklcvJElgI1pCLmuNcptXbSlLszBsFVoyIKp8XsFjokZcLLQgLhYtLtCp8phGxxMvV2I0WaD2aI4wDWs3ZMdOHOFeOYhvpyvMs004fybK5sxuKwAuqfE4MBfQKuCacxKTrbOp/sCz3yj3KWGfOq7AMgUhWLtB3BfRa+Ap6U2jtVXidmg6x0j7LWOqiu4+i2YPFiq/OTGU5KuqYF+pAW4xGx2n9bvXYquvsFh/8AscumOtgS9PIyFXCgZuCUquaP1ErU4n2dZpUPd+UhU9m2/wDUPcPuto66v2Q9NL0ZmrWboClX1uAC1LvZun+89w+6DU9nqY/Ue78rVa2r2T+PL0ZV1coTqhWnfsNg/V4flQOyG8fBbLVVkdGRmC4qJBWldsxvP/8AP2UDs5vPw+ytaqBPSZnNwry0X8vbwPevI/JiHSZqhTaiNphVg2gFOntELytrOjqRLVlMI7KY9SqgbTHBEbtUcFO1jVkfZdMpt4eaYp0m8PNUA2z0Uxt1S4MpWx9mkp0W8k0yk3ksmNvcvFEbt3kspVstWx9mwphvEJmnucQsdS21PBNU9s9Fi62X1Y+zY03s4+Cco1GLFs2sUantM8Vm6mHUibmnUbx8UzTxLBqsMzakZlNYfbDOOSnbJdkS9r7s2zMQDkjscsrh9ttixCs8HtPf+UTxOi6abLEzCUV4L0PUt5V5xjQASRdCq7UaF661jS5MdpYPKXdVHFVtTbTeSrsVtQaLjucrOUXHau5evxA4pWrUnULLV9sxmPFKP20dD9V58tPNnRGVa8mlrg8lW12O4Kjft86/VDPtGQs/xJmquh7LGrSd+09yTq0XcEH/AIq/yhCPtSDopWntT7F9ar2crUXftSNZp4Jx3tI3ghv9o2ajwK1VVi8E9St+SvIPBcdT5Jv/AIgY7IBArbYZqAtFVZ6F1K/YuaPJc/heRRm7YboApj2gjQKnC1dilZV5Yo7Bn9p7kF+E5J13tDyCGdvjkmlb6E50+xL+G5Lyc/ng4N8F5V/s9C3VezCiuycz1TNUbglr5J0hw8800/BNPDl60Uf4W43Xm2k8bL1so8na0I0atQs39J1Od4smf4bExIpuI5XnuRKjiRuka8bZ9OSu9k7b3JbUIPxEwIET2ZKltfcEihH8Q25oPPVk/RSp1quuHcOPwOHjktpS9oqMC8nUCxEznIV+HCJAsbrRUwfYaXo+XfzJozpFs55+Ep3C4lhEwW8MvHivofuGO/Q09Wj6i/YgP2XQOdFnYIUvTZ7FYMpS3TG6csybeQTRcQLFnb+eqtq3s9ROQdT/AKT/AO0pKr7JftrE/wBQkLF6SY8i52g1l3AeMHt1S9XaG8fhIaM5vpyyRqvs3VbkWPi4EEeios2XX1pu7CVlKhx7oMtjlGqIBBJkXnLsTWEIe4X3d4gGb280nhtiViLiOR/AWi2TskU7uu60TkI1EqY6aUnyuC0y/wAJs2kwAQTHE/QWVrh6jWiwAHDLyVM+scgiVHyIXqxrhBfFIzeWXdfGDdMBriMgsRtHa7r743CNIgdh1V4K/glsWwPBDhMrnvr6i9DSM4cSbCc+F/EJKttItJDibacVzaWyXsk07DlMjqJhUuL35lxJjWI+hK5um49yZL0WTMYajcz9Eni8W5nq1kmyuGjIkDQHTtXKmMDgBfvy7UmkSm8BnY4xdQNYnIDvQqw3tD0vnlwTVDYFWbuawG+ZdnppeEKtvsUhFuIP6ot3KNbEt08Fb1Nm0aV3kv8A9RA6QM1V4na7R/yqdKl/m3Q4+K16PsWMCw94/wCRp7rQnMPRawE1iCYsGzvdpH1KUwVOrXd/zJHG8R/TkFa/yinTbNR+8eQAThX6BJlR76Zj4pNgYMDQE8UetgWtp71SGu0AcZJ6ZQibS2rTotAZSAc4WdqOozWfqYnecXOdJOpue9VsUf5E3gsMOJGdxnJ8vBdqtEZ35FV3vWm44eCkMs7n6LPbkQzUbEDezUX31t0SLahzkE8BdRLn3vp2+pT2CyPXXklvO5eC8lsDI87FmL+Gvb2oQxQP6b9eHorxJiwnJJ7x3j8OXoqlHINss34gkZjlxy6o9OrNnAHnZIsqDN3Cw9erIpgRxk36ZKWgXI0TTgfDl181bYHb1RoADstLHzWeqPy3TNpPf9lEPIPS/NCynwCz4Nxs32maTFWnuz+ptxPTQLStYHXGt18ww94vJ5Xi/evpezGbtNo5D1BXXTOT4ZosjAZC8HHh3QURePFdLA82CiCmEu535/CLSqW5evBTn2Mm4RqoGvxsdeM8lImUNx0TwhDFB2ptoB9zqpGrY8r+vFADYyy4IXvoNxnAPAKWhjL6vD1dTNSemX9pSQrAQAR14xzGiKO7lZS0MHXvY/ZVGO2Y11y0uM5SB4XB8Fa4lk8PNLNdcgnha2nBTjK5Ay+1MBaKdNofOekcPgyPqyXwXs/WfcgNHHeOXQhautSabuABvcSCZ6FdaN3KLZWv2mbqemhY5ObP2cymBugEjJ0AnvQto1wBaCfXcoYvGPaCq8VJaTeef5T4XCGZTbOJc5xiIHE8OkqODAe6A46WFh/ZWNXCh9ntBzvGfSZXMDs9wdLaZDeRAvI4EFYNbmTh5NLh6TWj4WgWgwBeByVRtZu8PwVdYSmYIJHK5JHUzdLY/Ak5Hw/K6NvBZ8+2tgyQHb3y2NrjqVWNHb+CFrNo4WJmTPK3mstjGuabA9QDB6XU4M2ibHwYgX1t49EdmIERvaXjmFVuqE5kSO/19kak4jhE8LWyUuBPI5VrCBDL84i3JCqVX8PVj9VwP1PqeSK2pGRBi/drHYoxgCPvjwPgvLm/T/d4H7Lqe1ehcDxIMCItn5eYQzRnrOevIR2JkvIGTZ+kRdRNZwHy5er+KjBTimDqUN0XHI3jz7UVhgTEnrqRy8uCmyobw09evDvXtxogWkZciIzU4GooOHN4fnu5eZUadFhgnXrK57sERu2tYXg/2VlsrZD6ny2GTicuIgZ/2TSfgrA7sTCUy5sM3iDe+XC8ratOSqdlbOFMC8xkf75K0XVWsIYXev0XmvzQ2eu3qvMPZ3LURwVApsqfFGv24BBxAMO4gSMtBI8YXcSyQHN6g5AnSeVkMQw58X0Bg2ynXoikBBw7w8SLhwgwOw88xqvU32vm2x+3RAybnAZxGS45wy4z3fVRqN5oAnUoAlUYBBEgjUExnwuDmguxpZBMbrsiJM9EWefrml6lMSTMD9QvHDKM/shgMe83pvY5WvwM9+iEIy7By7VwUzMzOl/ABBpPu5rs9OnbrnZQMK13fJ8/Jcqn+3r1ZdI1tmhlNoMi+Kba/wCLrP41oBmJGZBjy45LSOlKVKIJBIFsrTBtdZuIyiZRB+LQ8PmFsiZv3KNd722DX7v7t14GdodHLjqrKtSIPDrFpyOeX5XqGJc1xJNst0CY7gp2k4AbKxD3ENLbTdw94TJ/zPmNbyr/AJRbr3apAxU+eRwDS5ptznPJHpUwBqDzMnpJVx4Hg7Xw02I8AVSY7ZjXSD5R4hX4qSMuWfBL129U2hmI2h7OlvyGeRN+yM+5UT6Dmn4hHIk/hfS3VuInzSFfCUqubLm8GzuvioaJcT52bnkj0QLxoBnxMTPLJXm1Nglt6TS4ajM9wN1SVMLBgtIPA2MCOPRJkuJD3R5d68p24eJXUssWC5bJFhkO49fWSiC4A72Rjl2yj0qJGTRfW02PP6I7WuECJJzgZQLZZLHLNMIT+KYj4deUZ5cJR2tjSImOcc+qm2iS4APM6SC6BPTkVbYDZcuBLHPHEW3eEE24a8VayxYFsFs57iN5rmN1+E69q1mBwbWN3RlqT5pihQLREk63i3hbJM7sZLeMMDIgaBeM6CyMP7qYHFa4AGyn4LxFwcsrdoXnkyLHlyjiO8L295/3TEdxBgOgTY+RARXC307MiUriXfDBm8N0HzETnbKbJrMkdNCe/gmAthnQ5zcrB47bEctPRU3GHEcYOfelIPvqcGCC6eYOl+iYxb/8YCDMcjA4k5jJIArzFuz13IZHr167l0uFxb9w/CGXa+GvrPvQByo/v4cegm64zy6jvlDOUyb2LS2Y1kSc7ozSAJt9/DwSAFiBI9dmWei8YfyOXT75rz6kfEQd2JMWHDQ3idZXajIiDpMwLz+IQB0AiQcgPM9evegNPl9AjtMh15IA7J4dyBUadPXLp4oAA118vHkoO7u5Mubll2fhDhLACrmA2KiWjW/H73Ry3WexDI6pNACcDFrxPLt716nWcbEiw1BnvmLdNV0snjyuUB+EaMmifR7CoGOU8ULB0A5Z+fcjFwP29Zqqqi9iJGsgSJ/VwPMeEotHEwQCARyNxz5hNDDV2TzBzsgGnGXkE6HWt+ChuG9qbcCR3xmk0Atuzx8P7qs2rRoxFUwI5/QKzqtOQdB79dLoZqaOBM/TkkDMb/CYL/qv/wBtX/0XltoHFeTJwY2nXcYkC5ItlqNclebOpbxG9Qc4aQ7rpvDOctVY+zlFhb8TQ4/0gR1Jv4d6vd5rbABg0AAueUDqso155GkQp7Pp7o/ww3untN0VjAwBrCTwvOZ4uK6/EZNAubDSepU5AMEknU/TpK3SXgDrae7kSec5+vupUydeJjpxXKcG8284U553V4Am0jXKe+CvOqCcyuVWZCc4H9lxsngECIUn3JEjQj90Cx7kQnLhI80MAxmCZ4c9FJrTP39dEwI7wNVoiYO9kIn5R25ptxvmL2JnTgeKWog78kgNyaIzgFEBE/EJ9eu5AC1azmyLMd4HgdOiK8E1YDvhGYtJ+3goNJbUmbfT1ChhgN9zwZdrl8LR68UCCudB+hniChmN7dBMnIzEdRMHu0UnVCBvEaTPd+Vyg8Pb7zMNgtPEjLPRAwj3XgmdOBMcOHgh1p/THbe4vMfRcBvz78lCq7evM7ufLLOMrJAdNThfLs7OClTPZFugiw59iEIJsJPEG4nNdDA4cWi05yefL6hIDtbXhB7OE9y8X3Ofd/mn6hSruMHW2XKdTHBAJN7nW/8ApB/KYEX2y+3VQ3jPy68fyiu6nXTn9pKHUaNL/jNDAiTeNc/XeuOb09f3XjoYy8Y09cFwzrHrikAFzbxb88OnrVQJ8Ld3rzRKzbWEaw3MnO3PlyUd8QDbe/UMiOzLuUsaB79jwN8ss/DNBrUBbykxPERpBHei1HkAkCRFxIk56d3cogHiLAEHiL68bpABw7miwGQ+WBI5tPaVOtWO80AkaA7hPe5pgdqjWpyLEzytFuOmqXFQgWEnI7xiIP6reKAGKVR2pHDOekyBGqmCSDb8dFAtDhLRfgcstPsohwm9o5fUZJAd3OR9f6V5e3hy9di8gDStcBoBy8EM1yTlnlCnV9d6izPv8lrgDgA7ReV5pk+vXqV6rk71qVNmvX6IEdEARkAPJdotgST05evBCrfKe3/uR6unUfVGQIV6YjdJu7LtNlNx4HjPHkQUo/5mdR/5LtXM9PqgA7Jveb9x9QiNk5aW6qFP5/XBiHif/b/tCYB6EgAEy606Z5wAvPdGh8o5LtDIdHeS63MoAVNXdBMQCO/IqGzmgMLmEFrpl2pJtA5WhC2l/wAp3Q+Sc2N/8Vn9P1SF5Fqzy0GGyAL5WvfsTLm7rQZnejoOz1oh436DyUHfJ/qPkUsjOgzMRxjVRESDlJ3ek5THZmvUMu0eYXm/L/rHmUZABVG667t0Ew7hOUnrMJxogBoyGn1SG0fld2p9mTP6f/EJICNQmTPC/h9UIknjp4iJ8+iYOQ7P+4KGg/pZ5FMYDfdGXrJce53BeKBikmxE5JzIUD3H1CG3VeCEBOnTECSZMSBp/f6IIp/GHF2V7jXz0TD8uz/yKWq/bzTAK/dJtrmPOEjiWOtuwBqPtw0TWG+dvrRQfr0PmUuwA6NSW3gm3bAjvOfWy8XcOwxklsLmfXBNO/V6/SgQtUO6Sb3ubEtt/l/SbZjwXffgglusTvNIf2i09VKrp1P1S1T5KfX6hSygvvf8zf8Ac1eVkvIA/9k="/>
          <p:cNvSpPr>
            <a:spLocks noChangeAspect="1" noChangeArrowheads="1"/>
          </p:cNvSpPr>
          <p:nvPr/>
        </p:nvSpPr>
        <p:spPr bwMode="auto">
          <a:xfrm>
            <a:off x="155575" y="-1828800"/>
            <a:ext cx="56197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3" name="AutoShape 4" descr="data:image/jpeg;base64,/9j/4AAQSkZJRgABAQAAAQABAAD/2wCEAAkGBxQTEhUUExMWFRUUGBgWFxgYGBgYGBcYFBQXFxoYFxcYHCggGBolHBQUITEhJSkrLi4uFx8zODMsNygtLisBCgoKDg0OGxAQGywmHyQsLCwsLCwvLCwsLCwsLCwsLCwsLCwsLCwsLCwsLCwsLCwsLCwsLCwsLCwsLCwsLCwsLP/AABEIALkBEQMBIgACEQEDEQH/xAAbAAACAwEBAQAAAAAAAAAAAAADBAIFBgEAB//EAEAQAAEDAgMFBQcCBAQGAwAAAAEAAhEDIQQxQQUSUWFxgZGhsfAGEyIywdHhQlIUFXLxI2KCkhYzU7LC0jRDov/EABkBAAMBAQEAAAAAAAAAAAAAAAABAgMEBf/EACgRAAICAQMEAgICAwAAAAAAAAABAgMRBBIhEzFBUSIyFKFhYgUjsf/aAAwDAQACEQMRAD8A+QudKJSJQqDgmg1elDnk4Z8cEmhTCi1TJGq6V2MGcAlNUBEajgkKmKgQIieAnvzhFoYsHksEoN89zVuSXBo6WwXO3SW/C6/ojNJba9nXUwXAfDxGSf2O50Co14du/oO9kOBynkr2p7UUnUnNe0uLrRugAeNuo4Lktha5/DlHVXKrZ8uGfL3LtJ601TZWGe0ubUc10/K5vXIgqmxWC3DYyh7l3TRPHhhKDQRwOivWvZVoy927UpANGu828NAAzBJMlZyjwRDIuJlOue2WRSWY4LfZ9A1KjGDNzgO8rUbX2VQbS36VVm+0gPY1wMycxLiQRaQJ7Fg6D3ZGYKtKLQAAu5Sdsk08Jdzlwq4tNZb/AEbLA+2tZjWMgFrYBtfdGnctCz2kwbyXHfkcQJfY26Zd6wDsC4DesReC0gyBrGYHVCa5KWips7fouOtur4f7Nftf2wlm7QphgPzF1+PwtWU35MoLhdGYF01aeFSxFHPbqJ2vMmRc5RLUctlENKy1xgyw2KNagvbJT72QEIMsgTQk9qWc1N1Qhhioh8sCyiTeMlB7U4RCE8BIeBUqMIpavCkgEwMKTaaZp4fije7AWcmjRRYs2ij0xC8QoOqwspLJtHCPPpIVUwuVcScglXEnNQovyOVi8BPeryDC6r2kb2UTQrylsp7qW8Pijhfs5IFFrdx1hMiOWv0KizF1GH4X7p5EheUm8cM9HCzyKPrkWiIQ6lYuidEWpQc4lxMk3Jm6E6nCrqPyJQS7HJJsuimdFFqaw7tIRuTDAXZ+OfTc1zTdpnlbiFo61aniHlzDuPf8RZBjfJ+KHHSb34rO7l8lZ7HxFNj/APFaSyDcWcCRYjthOuzZLchTgpx2sszsioADuzM5EHLolNr7O3MzeJImY5GMjyRWYtoksLXafE3zB+hVjiMTTeGbtFtMgfFBJDyY0OQzXXOzq/FcmEK1X8jM0sPfgrfDbP32m4+ECbgR0Ey48gCU1j8GA0kBtgCYc0kTwg3zCoatBwgwbrkjiCyzollvCLfG4BtMwKtKoeDHEnxaEAUZVa6i6zhIIvPAhGO0q2RNhFoAFpuRHzXN81vDUw24aMZUy3ZRqdj16bGkVWFxya5hhwB4iYP2J5QtiIJsIj1dVeB2g6RvAESJ08locHUoPgw6QbiZaR2QR6yWtNlal8c8k2RnKOHgDhNmVKsmmxzgMyBbvQ/dQSCIIsRqCNCt4z2gpsoNDQ11QDdu07tjNmiItwWXx1V1V7qj43nXMAAZcAt6bbJt7o4XgyuqrglteWVtOldMe7RadJEpiM1tJmUUIVWkmEGuYV3iaLN3epl0x8QcOmThnnrCPsvZGGqAOqOdrI3g3IaZnObarCWojBZkbKiU3iJkd2V33a0mK2Vhxam95cAHWAIcDmBNw4IuzNiis74aR3bRvPg2N7D5uBgLOevriucjjobJPCwZNwQXU1e4/ZVR1ZzGtc2Lw0ENtYQ3JNYf2fqUd19ZhLZuDzhRD/Iwl2XcqWgku5mBS5IraZVrUwwBMC026IL6cLs35OXp4EyxBeUzVsln3SGxZ9QoRCb92vFqG0QkxPcUdxNlq5uBS5FbRXcXE37teU7h7TLU3BM0A0m5hCGEcMwR1R6VGNV4m49fAxWwxBO6CRxQxgnO4d8J+k9wEEyOCMx28QNFDmxqKEH7IeN34fmMDmnKOwqjWl5aRukAnhOU9xWrbTotBb8biP0ujdniOCNQwhqMcWmN2+7YAga8z+U4SbfKwv5HKKS47mSrYAtALmm9xax6cU7/ACqm5geHhtgN05yVZY/AVakS5znFo3YMyOF9OkqrdQdTtUBkweHalb/V8hDj7INs7Yj94gsl0T4xkReU7/Bk2yI71abF2rvOEuIgR80dhMeat6uwveB1RtVtyXXJJ5mQOYT0+pcW4z4KtoUlmPJh8eKgdMx2TNrzMrjaT3hrSCcyBz16TGS1W2sB7pmjjPzEgk53DQYANs5QfZx43r0t5wktIMOzyiYIulbqFJOSYq6WntZT4bAunLLMH6q+wXsv75sFzAIn+mb9i0gwnvSSaZgCZ1vPK4SNTC1GAj3ZF4m+6cuHVcvVjNd8M6OnsfbKBUNgNw9I7zaRcbD9Rc0520jikauytxvvCzca6wcRAOeXdmtLgNhPJa+wgAw4EzxEahXeNwAq3e0uDBIkwzWABrGV11RthSk4fJmUqnb9uEYjCg0wCGtIfxa10jkSDyQKlEX3Zjmr0tY0bpp/C0EMaDEEmZJ1uSVXe7Xr037llrDPNsqxwnwJe7XGYRz3tY0STorGkxu8A8QLSeA1IVpiMFh6Uwaj36G0HqInuzVyvxwKNOVl9ipxHsviQYDJsTY2gc8uxJ4/ZLqcNqPAdYhok5570CBHatFQ27WADW7oAygZd5VhhtsuqODXU2lvQT1uuOy6+PPB0wrolxyY/wDljw1oc3diSHWAcDcQ7XVWOz9qPpwN0GLCw4zn3K72/QbEAAcIEWngLce9UnuFNdquhmaHODpliDHMTtyoQC1oDohzoF/BUWPr1KkbxJAyGg7FZNgXeSByE/VVr8c5h/w5HM5/hXXGEPqjOyycvsxB+Dfu7246MpgqqquJyWmx20zVohhkOBzBIBEcJ5nvVK+iuiq1v7GFlcV9WVnu+Kg+mrP3Y1XmNpT8e/2ED6FaO0zUCmLFEtWjbSwh/W4ciD5hddsmg75Xnsn6qHqIrumV+PJ9mjLlqg5an+T0eJn+qO8Fe/k9P9oPrqVnLVR9MtaWRk5Xlqv5XT/ae78Lyn8qPor8WXspaL2OtVZpr6lFOzcOY92WgnjNu9I0K7D8zTPJNMa20bwvlmvBb2vyer39DdH2enWxNzI16o2K2CWiG5zFxnGlgmyZAByAEjjGsaFWmFys8gCw5f7rrHrtcmvRRTUNnHc+MEP0EDLqFNvvG5OI6aSr+lXnOSMhLcjOhBt2qZwwJzEaLqr1Kxtkc86HnMSgw1QNG69u9+0nNp5Ir6NOoBN4EDlyB0Vq/CCYtI7VyhsUOMwIGYmJ6TZW5wSyiEpN4ZnMRsJ8g0vHLtPcrPYe0sRh3br4LZytfTPUK2dsaCQwuiIibSeBUGbNqO/wwR/raZHQz91y23RfDN4VyjyhnH4f37Q0SN74obLxa2YysU1s/ZzWN3Ax0iYdAkHWxsdEDDbGc0Fgr+7JNwG/Ce3vVrsvYG4Zc9z+jvhPMt1WEmsc8mybz6HhtFrd0Cm8giN4C3M8F7CYtoc4OaSHZzb0ET+Wxdvdp2XUK7HhtqT96Mju7vfKcZQT5/4Kbk1wO4poc0AAwBkLdxCFs95Dd0gxn0BOXP8AKHgKuI1pCOh85RauIqgnebckQBAEcDbNdHVgZJsW2/RfuEU2B0jMQTPRY3Ce8MtIJcJzacgJvuzwX0hpsbE8LET2hZbaG19yr7xrSbQQ6J77rP8AJ6b+D7lOCn9kLYTCl43nUajBqXEAG2YkTu9iVxDXgwBM5AGfLJOY7b1R1IsYN3fGhMtuMu7SM8krsbeaCHtc4OvvEmBNpg81stdJctmcqIt4SG24SImJOgMnwVxh9lACS4gngOPXmhYatTmCWg9o8UTH45tKC43ORmRYcRkrlq93GSFUo84GjgoBDgDwOUcoOioNr4n+Hd8LHHiRMR9QvP24XE/4kRmASOWeqFX2swAtJDtCDvEXHHTQLnlZJdmapJ90UdTFiobTMxEHXmLBRqUSMxCtMPXDDNnSbDIXnU3PRIbbxVFzgN8092Z3XSB0H7uK2q1dq4aMp0QaymKtoF07oJi9sh1OiVxbWtj4gXHQadSmsH7QUKbsy6QWmZAIM6ALPe0e021KhNNrmsOU3nifUrpWpsc1xwZOmG1+xyo09EEsCpKe03iATMcRPeiv26YgMHUl3lK6+uc/RLIgLmKBpxvfDIB71XP2y0BpaN5+syB3flI4nb1Z9nG3D7zn2qZXyb+P7KVMUvl+i19/GRKkdqOAgOP+4/dUTNoQMr6rlXaYtDB1M37lTtySq2vJdfzJ/wC495+68qb+dO4M7l5R1X6L6f8AY2gw7P2N7gpsotGQS7HFGbUK8DKPS5GmgKRbOqA2qUVtU8ElJIfLDUxzKMHILa3JHZW5I6iDDJtqFNUaxQqdUJim4FDuwLpsZpVk9Srix3bhI02hN0qYWUrospRaHmEO4J/CMAyt0VdSYnaDVLvz5GotFrTdxRm0pyPglKPVOUklcvJElgI1pCLmuNcptXbSlLszBsFVoyIKp8XsFjokZcLLQgLhYtLtCp8phGxxMvV2I0WaD2aI4wDWs3ZMdOHOFeOYhvpyvMs004fybK5sxuKwAuqfE4MBfQKuCacxKTrbOp/sCz3yj3KWGfOq7AMgUhWLtB3BfRa+Ap6U2jtVXidmg6x0j7LWOqiu4+i2YPFiq/OTGU5KuqYF+pAW4xGx2n9bvXYquvsFh/8AscumOtgS9PIyFXCgZuCUquaP1ErU4n2dZpUPd+UhU9m2/wDUPcPuto66v2Q9NL0ZmrWboClX1uAC1LvZun+89w+6DU9nqY/Ue78rVa2r2T+PL0ZV1coTqhWnfsNg/V4flQOyG8fBbLVVkdGRmC4qJBWldsxvP/8AP2UDs5vPw+ytaqBPSZnNwry0X8vbwPevI/JiHSZqhTaiNphVg2gFOntELytrOjqRLVlMI7KY9SqgbTHBEbtUcFO1jVkfZdMpt4eaYp0m8PNUA2z0Uxt1S4MpWx9mkp0W8k0yk3ksmNvcvFEbt3kspVstWx9mwphvEJmnucQsdS21PBNU9s9Fi62X1Y+zY03s4+Cco1GLFs2sUantM8Vm6mHUibmnUbx8UzTxLBqsMzakZlNYfbDOOSnbJdkS9r7s2zMQDkjscsrh9ttixCs8HtPf+UTxOi6abLEzCUV4L0PUt5V5xjQASRdCq7UaF661jS5MdpYPKXdVHFVtTbTeSrsVtQaLjucrOUXHau5evxA4pWrUnULLV9sxmPFKP20dD9V58tPNnRGVa8mlrg8lW12O4Kjft86/VDPtGQs/xJmquh7LGrSd+09yTq0XcEH/AIq/yhCPtSDopWntT7F9ar2crUXftSNZp4Jx3tI3ghv9o2ajwK1VVi8E9St+SvIPBcdT5Jv/AIgY7IBArbYZqAtFVZ6F1K/YuaPJc/heRRm7YboApj2gjQKnC1dilZV5Yo7Bn9p7kF+E5J13tDyCGdvjkmlb6E50+xL+G5Lyc/ng4N8F5V/s9C3VezCiuycz1TNUbglr5J0hw8800/BNPDl60Uf4W43Xm2k8bL1so8na0I0atQs39J1Od4smf4bExIpuI5XnuRKjiRuka8bZ9OSu9k7b3JbUIPxEwIET2ZKltfcEihH8Q25oPPVk/RSp1quuHcOPwOHjktpS9oqMC8nUCxEznIV+HCJAsbrRUwfYaXo+XfzJozpFs55+Ep3C4lhEwW8MvHivofuGO/Q09Wj6i/YgP2XQOdFnYIUvTZ7FYMpS3TG6csybeQTRcQLFnb+eqtq3s9ROQdT/AKT/AO0pKr7JftrE/wBQkLF6SY8i52g1l3AeMHt1S9XaG8fhIaM5vpyyRqvs3VbkWPi4EEeios2XX1pu7CVlKhx7oMtjlGqIBBJkXnLsTWEIe4X3d4gGb280nhtiViLiOR/AWi2TskU7uu60TkI1EqY6aUnyuC0y/wAJs2kwAQTHE/QWVrh6jWiwAHDLyVM+scgiVHyIXqxrhBfFIzeWXdfGDdMBriMgsRtHa7r743CNIgdh1V4K/glsWwPBDhMrnvr6i9DSM4cSbCc+F/EJKttItJDibacVzaWyXsk07DlMjqJhUuL35lxJjWI+hK5um49yZL0WTMYajcz9Eni8W5nq1kmyuGjIkDQHTtXKmMDgBfvy7UmkSm8BnY4xdQNYnIDvQqw3tD0vnlwTVDYFWbuawG+ZdnppeEKtvsUhFuIP6ot3KNbEt08Fb1Nm0aV3kv8A9RA6QM1V4na7R/yqdKl/m3Q4+K16PsWMCw94/wCRp7rQnMPRawE1iCYsGzvdpH1KUwVOrXd/zJHG8R/TkFa/yinTbNR+8eQAThX6BJlR76Zj4pNgYMDQE8UetgWtp71SGu0AcZJ6ZQibS2rTotAZSAc4WdqOozWfqYnecXOdJOpue9VsUf5E3gsMOJGdxnJ8vBdqtEZ35FV3vWm44eCkMs7n6LPbkQzUbEDezUX31t0SLahzkE8BdRLn3vp2+pT2CyPXXklvO5eC8lsDI87FmL+Gvb2oQxQP6b9eHorxJiwnJJ7x3j8OXoqlHINss34gkZjlxy6o9OrNnAHnZIsqDN3Cw9erIpgRxk36ZKWgXI0TTgfDl181bYHb1RoADstLHzWeqPy3TNpPf9lEPIPS/NCynwCz4Nxs32maTFWnuz+ptxPTQLStYHXGt18ww94vJ5Xi/evpezGbtNo5D1BXXTOT4ZosjAZC8HHh3QURePFdLA82CiCmEu535/CLSqW5evBTn2Mm4RqoGvxsdeM8lImUNx0TwhDFB2ptoB9zqpGrY8r+vFADYyy4IXvoNxnAPAKWhjL6vD1dTNSemX9pSQrAQAR14xzGiKO7lZS0MHXvY/ZVGO2Y11y0uM5SB4XB8Fa4lk8PNLNdcgnha2nBTjK5Ay+1MBaKdNofOekcPgyPqyXwXs/WfcgNHHeOXQhautSabuABvcSCZ6FdaN3KLZWv2mbqemhY5ObP2cymBugEjJ0AnvQto1wBaCfXcoYvGPaCq8VJaTeef5T4XCGZTbOJc5xiIHE8OkqODAe6A46WFh/ZWNXCh9ntBzvGfSZXMDs9wdLaZDeRAvI4EFYNbmTh5NLh6TWj4WgWgwBeByVRtZu8PwVdYSmYIJHK5JHUzdLY/Ak5Hw/K6NvBZ8+2tgyQHb3y2NrjqVWNHb+CFrNo4WJmTPK3mstjGuabA9QDB6XU4M2ibHwYgX1t49EdmIERvaXjmFVuqE5kSO/19kak4jhE8LWyUuBPI5VrCBDL84i3JCqVX8PVj9VwP1PqeSK2pGRBi/drHYoxgCPvjwPgvLm/T/d4H7Lqe1ehcDxIMCItn5eYQzRnrOevIR2JkvIGTZ+kRdRNZwHy5er+KjBTimDqUN0XHI3jz7UVhgTEnrqRy8uCmyobw09evDvXtxogWkZciIzU4GooOHN4fnu5eZUadFhgnXrK57sERu2tYXg/2VlsrZD6ny2GTicuIgZ/2TSfgrA7sTCUy5sM3iDe+XC8ratOSqdlbOFMC8xkf75K0XVWsIYXev0XmvzQ2eu3qvMPZ3LURwVApsqfFGv24BBxAMO4gSMtBI8YXcSyQHN6g5AnSeVkMQw58X0Bg2ynXoikBBw7w8SLhwgwOw88xqvU32vm2x+3RAybnAZxGS45wy4z3fVRqN5oAnUoAlUYBBEgjUExnwuDmguxpZBMbrsiJM9EWefrml6lMSTMD9QvHDKM/shgMe83pvY5WvwM9+iEIy7By7VwUzMzOl/ABBpPu5rs9OnbrnZQMK13fJ8/Jcqn+3r1ZdI1tmhlNoMi+Kba/wCLrP41oBmJGZBjy45LSOlKVKIJBIFsrTBtdZuIyiZRB+LQ8PmFsiZv3KNd722DX7v7t14GdodHLjqrKtSIPDrFpyOeX5XqGJc1xJNst0CY7gp2k4AbKxD3ENLbTdw94TJ/zPmNbyr/AJRbr3apAxU+eRwDS5ptznPJHpUwBqDzMnpJVx4Hg7Xw02I8AVSY7ZjXSD5R4hX4qSMuWfBL129U2hmI2h7OlvyGeRN+yM+5UT6Dmn4hHIk/hfS3VuInzSFfCUqubLm8GzuvioaJcT52bnkj0QLxoBnxMTPLJXm1Nglt6TS4ajM9wN1SVMLBgtIPA2MCOPRJkuJD3R5d68p24eJXUssWC5bJFhkO49fWSiC4A72Rjl2yj0qJGTRfW02PP6I7WuECJJzgZQLZZLHLNMIT+KYj4deUZ5cJR2tjSImOcc+qm2iS4APM6SC6BPTkVbYDZcuBLHPHEW3eEE24a8VayxYFsFs57iN5rmN1+E69q1mBwbWN3RlqT5pihQLREk63i3hbJM7sZLeMMDIgaBeM6CyMP7qYHFa4AGyn4LxFwcsrdoXnkyLHlyjiO8L295/3TEdxBgOgTY+RARXC307MiUriXfDBm8N0HzETnbKbJrMkdNCe/gmAthnQ5zcrB47bEctPRU3GHEcYOfelIPvqcGCC6eYOl+iYxb/8YCDMcjA4k5jJIArzFuz13IZHr167l0uFxb9w/CGXa+GvrPvQByo/v4cegm64zy6jvlDOUyb2LS2Y1kSc7ozSAJt9/DwSAFiBI9dmWei8YfyOXT75rz6kfEQd2JMWHDQ3idZXajIiDpMwLz+IQB0AiQcgPM9evegNPl9AjtMh15IA7J4dyBUadPXLp4oAA118vHkoO7u5Mubll2fhDhLACrmA2KiWjW/H73Ry3WexDI6pNACcDFrxPLt716nWcbEiw1BnvmLdNV0snjyuUB+EaMmifR7CoGOU8ULB0A5Z+fcjFwP29Zqqqi9iJGsgSJ/VwPMeEotHEwQCARyNxz5hNDDV2TzBzsgGnGXkE6HWt+ChuG9qbcCR3xmk0Atuzx8P7qs2rRoxFUwI5/QKzqtOQdB79dLoZqaOBM/TkkDMb/CYL/qv/wBtX/0XltoHFeTJwY2nXcYkC5ItlqNclebOpbxG9Qc4aQ7rpvDOctVY+zlFhb8TQ4/0gR1Jv4d6vd5rbABg0AAueUDqso155GkQp7Pp7o/ww3untN0VjAwBrCTwvOZ4uK6/EZNAubDSepU5AMEknU/TpK3SXgDrae7kSec5+vupUydeJjpxXKcG8284U553V4Am0jXKe+CvOqCcyuVWZCc4H9lxsngECIUn3JEjQj90Cx7kQnLhI80MAxmCZ4c9FJrTP39dEwI7wNVoiYO9kIn5R25ptxvmL2JnTgeKWog78kgNyaIzgFEBE/EJ9eu5AC1azmyLMd4HgdOiK8E1YDvhGYtJ+3goNJbUmbfT1ChhgN9zwZdrl8LR68UCCudB+hniChmN7dBMnIzEdRMHu0UnVCBvEaTPd+Vyg8Pb7zMNgtPEjLPRAwj3XgmdOBMcOHgh1p/THbe4vMfRcBvz78lCq7evM7ufLLOMrJAdNThfLs7OClTPZFugiw59iEIJsJPEG4nNdDA4cWi05yefL6hIDtbXhB7OE9y8X3Ofd/mn6hSruMHW2XKdTHBAJN7nW/8ApB/KYEX2y+3VQ3jPy68fyiu6nXTn9pKHUaNL/jNDAiTeNc/XeuOb09f3XjoYy8Y09cFwzrHrikAFzbxb88OnrVQJ8Ld3rzRKzbWEaw3MnO3PlyUd8QDbe/UMiOzLuUsaB79jwN8ss/DNBrUBbykxPERpBHei1HkAkCRFxIk56d3cogHiLAEHiL68bpABw7miwGQ+WBI5tPaVOtWO80AkaA7hPe5pgdqjWpyLEzytFuOmqXFQgWEnI7xiIP6reKAGKVR2pHDOekyBGqmCSDb8dFAtDhLRfgcstPsohwm9o5fUZJAd3OR9f6V5e3hy9di8gDStcBoBy8EM1yTlnlCnV9d6izPv8lrgDgA7ReV5pk+vXqV6rk71qVNmvX6IEdEARkAPJdotgST05evBCrfKe3/uR6unUfVGQIV6YjdJu7LtNlNx4HjPHkQUo/5mdR/5LtXM9PqgA7Jveb9x9QiNk5aW6qFP5/XBiHif/b/tCYB6EgAEy606Z5wAvPdGh8o5LtDIdHeS63MoAVNXdBMQCO/IqGzmgMLmEFrpl2pJtA5WhC2l/wAp3Q+Sc2N/8Vn9P1SF5Fqzy0GGyAL5WvfsTLm7rQZnejoOz1oh436DyUHfJ/qPkUsjOgzMRxjVRESDlJ3ek5THZmvUMu0eYXm/L/rHmUZABVG667t0Ew7hOUnrMJxogBoyGn1SG0fld2p9mTP6f/EJICNQmTPC/h9UIknjp4iJ8+iYOQ7P+4KGg/pZ5FMYDfdGXrJce53BeKBikmxE5JzIUD3H1CG3VeCEBOnTECSZMSBp/f6IIp/GHF2V7jXz0TD8uz/yKWq/bzTAK/dJtrmPOEjiWOtuwBqPtw0TWG+dvrRQfr0PmUuwA6NSW3gm3bAjvOfWy8XcOwxklsLmfXBNO/V6/SgQtUO6Sb3ubEtt/l/SbZjwXffgglusTvNIf2i09VKrp1P1S1T5KfX6hSygvvf8zf8Ac1eVkvIA/9k="/>
          <p:cNvSpPr>
            <a:spLocks noChangeAspect="1" noChangeArrowheads="1"/>
          </p:cNvSpPr>
          <p:nvPr/>
        </p:nvSpPr>
        <p:spPr bwMode="auto">
          <a:xfrm>
            <a:off x="155575" y="-1828800"/>
            <a:ext cx="56197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4" name="AutoShape 6" descr="data:image/jpeg;base64,/9j/4AAQSkZJRgABAQAAAQABAAD/2wCEAAkGBxQTEhUUExMWFRUUGBgWFxgYGBgYGBcYFBQXFxoYFxcYHCggGBolHBQUITEhJSkrLi4uFx8zODMsNygtLisBCgoKDg0OGxAQGywmHyQsLCwsLCwvLCwsLCwsLCwsLCwsLCwsLCwsLCwsLCwsLCwsLCwsLCwsLCwsLCwsLCwsLP/AABEIALkBEQMBIgACEQEDEQH/xAAbAAACAwEBAQAAAAAAAAAAAAADBAIFBgEAB//EAEAQAAEDAgMFBQcCBAQGAwAAAAEAAhEDIQQxQQUSUWFxgZGhsfAGEyIywdHhQlIUFXLxI2KCkhYzU7LC0jRDov/EABkBAAMBAQEAAAAAAAAAAAAAAAABAgMEBf/EACgRAAICAQMEAgICAwAAAAAAAAABAgMRBBIhEzFBUSIyFKFhYgUjsf/aAAwDAQACEQMRAD8A+QudKJSJQqDgmg1elDnk4Z8cEmhTCi1TJGq6V2MGcAlNUBEajgkKmKgQIieAnvzhFoYsHksEoN89zVuSXBo6WwXO3SW/C6/ojNJba9nXUwXAfDxGSf2O50Co14du/oO9kOBynkr2p7UUnUnNe0uLrRugAeNuo4Lktha5/DlHVXKrZ8uGfL3LtJ601TZWGe0ubUc10/K5vXIgqmxWC3DYyh7l3TRPHhhKDQRwOivWvZVoy927UpANGu828NAAzBJMlZyjwRDIuJlOue2WRSWY4LfZ9A1KjGDNzgO8rUbX2VQbS36VVm+0gPY1wMycxLiQRaQJ7Fg6D3ZGYKtKLQAAu5Sdsk08Jdzlwq4tNZb/AEbLA+2tZjWMgFrYBtfdGnctCz2kwbyXHfkcQJfY26Zd6wDsC4DesReC0gyBrGYHVCa5KWips7fouOtur4f7Nftf2wlm7QphgPzF1+PwtWU35MoLhdGYF01aeFSxFHPbqJ2vMmRc5RLUctlENKy1xgyw2KNagvbJT72QEIMsgTQk9qWc1N1Qhhioh8sCyiTeMlB7U4RCE8BIeBUqMIpavCkgEwMKTaaZp4fije7AWcmjRRYs2ij0xC8QoOqwspLJtHCPPpIVUwuVcScglXEnNQovyOVi8BPeryDC6r2kb2UTQrylsp7qW8Pijhfs5IFFrdx1hMiOWv0KizF1GH4X7p5EheUm8cM9HCzyKPrkWiIQ6lYuidEWpQc4lxMk3Jm6E6nCrqPyJQS7HJJsuimdFFqaw7tIRuTDAXZ+OfTc1zTdpnlbiFo61aniHlzDuPf8RZBjfJ+KHHSb34rO7l8lZ7HxFNj/APFaSyDcWcCRYjthOuzZLchTgpx2sszsioADuzM5EHLolNr7O3MzeJImY5GMjyRWYtoksLXafE3zB+hVjiMTTeGbtFtMgfFBJDyY0OQzXXOzq/FcmEK1X8jM0sPfgrfDbP32m4+ECbgR0Ey48gCU1j8GA0kBtgCYc0kTwg3zCoatBwgwbrkjiCyzollvCLfG4BtMwKtKoeDHEnxaEAUZVa6i6zhIIvPAhGO0q2RNhFoAFpuRHzXN81vDUw24aMZUy3ZRqdj16bGkVWFxya5hhwB4iYP2J5QtiIJsIj1dVeB2g6RvAESJ08locHUoPgw6QbiZaR2QR6yWtNlal8c8k2RnKOHgDhNmVKsmmxzgMyBbvQ/dQSCIIsRqCNCt4z2gpsoNDQ11QDdu07tjNmiItwWXx1V1V7qj43nXMAAZcAt6bbJt7o4XgyuqrglteWVtOldMe7RadJEpiM1tJmUUIVWkmEGuYV3iaLN3epl0x8QcOmThnnrCPsvZGGqAOqOdrI3g3IaZnObarCWojBZkbKiU3iJkd2V33a0mK2Vhxam95cAHWAIcDmBNw4IuzNiis74aR3bRvPg2N7D5uBgLOevriucjjobJPCwZNwQXU1e4/ZVR1ZzGtc2Lw0ENtYQ3JNYf2fqUd19ZhLZuDzhRD/Iwl2XcqWgku5mBS5IraZVrUwwBMC026IL6cLs35OXp4EyxBeUzVsln3SGxZ9QoRCb92vFqG0QkxPcUdxNlq5uBS5FbRXcXE37teU7h7TLU3BM0A0m5hCGEcMwR1R6VGNV4m49fAxWwxBO6CRxQxgnO4d8J+k9wEEyOCMx28QNFDmxqKEH7IeN34fmMDmnKOwqjWl5aRukAnhOU9xWrbTotBb8biP0ujdniOCNQwhqMcWmN2+7YAga8z+U4SbfKwv5HKKS47mSrYAtALmm9xax6cU7/ACqm5geHhtgN05yVZY/AVakS5znFo3YMyOF9OkqrdQdTtUBkweHalb/V8hDj7INs7Yj94gsl0T4xkReU7/Bk2yI71abF2rvOEuIgR80dhMeat6uwveB1RtVtyXXJJ5mQOYT0+pcW4z4KtoUlmPJh8eKgdMx2TNrzMrjaT3hrSCcyBz16TGS1W2sB7pmjjPzEgk53DQYANs5QfZx43r0t5wktIMOzyiYIulbqFJOSYq6WntZT4bAunLLMH6q+wXsv75sFzAIn+mb9i0gwnvSSaZgCZ1vPK4SNTC1GAj3ZF4m+6cuHVcvVjNd8M6OnsfbKBUNgNw9I7zaRcbD9Rc0520jikauytxvvCzca6wcRAOeXdmtLgNhPJa+wgAw4EzxEahXeNwAq3e0uDBIkwzWABrGV11RthSk4fJmUqnb9uEYjCg0wCGtIfxa10jkSDyQKlEX3Zjmr0tY0bpp/C0EMaDEEmZJ1uSVXe7Xr037llrDPNsqxwnwJe7XGYRz3tY0STorGkxu8A8QLSeA1IVpiMFh6Uwaj36G0HqInuzVyvxwKNOVl9ipxHsviQYDJsTY2gc8uxJ4/ZLqcNqPAdYhok5570CBHatFQ27WADW7oAygZd5VhhtsuqODXU2lvQT1uuOy6+PPB0wrolxyY/wDljw1oc3diSHWAcDcQ7XVWOz9qPpwN0GLCw4zn3K72/QbEAAcIEWngLce9UnuFNdquhmaHODpliDHMTtyoQC1oDohzoF/BUWPr1KkbxJAyGg7FZNgXeSByE/VVr8c5h/w5HM5/hXXGEPqjOyycvsxB+Dfu7246MpgqqquJyWmx20zVohhkOBzBIBEcJ5nvVK+iuiq1v7GFlcV9WVnu+Kg+mrP3Y1XmNpT8e/2ED6FaO0zUCmLFEtWjbSwh/W4ciD5hddsmg75Xnsn6qHqIrumV+PJ9mjLlqg5an+T0eJn+qO8Fe/k9P9oPrqVnLVR9MtaWRk5Xlqv5XT/ae78Lyn8qPor8WXspaL2OtVZpr6lFOzcOY92WgnjNu9I0K7D8zTPJNMa20bwvlmvBb2vyer39DdH2enWxNzI16o2K2CWiG5zFxnGlgmyZAByAEjjGsaFWmFys8gCw5f7rrHrtcmvRRTUNnHc+MEP0EDLqFNvvG5OI6aSr+lXnOSMhLcjOhBt2qZwwJzEaLqr1Kxtkc86HnMSgw1QNG69u9+0nNp5Ir6NOoBN4EDlyB0Vq/CCYtI7VyhsUOMwIGYmJ6TZW5wSyiEpN4ZnMRsJ8g0vHLtPcrPYe0sRh3br4LZytfTPUK2dsaCQwuiIibSeBUGbNqO/wwR/raZHQz91y23RfDN4VyjyhnH4f37Q0SN74obLxa2YysU1s/ZzWN3Ax0iYdAkHWxsdEDDbGc0Fgr+7JNwG/Ce3vVrsvYG4Zc9z+jvhPMt1WEmsc8mybz6HhtFrd0Cm8giN4C3M8F7CYtoc4OaSHZzb0ET+Wxdvdp2XUK7HhtqT96Mju7vfKcZQT5/4Kbk1wO4poc0AAwBkLdxCFs95Dd0gxn0BOXP8AKHgKuI1pCOh85RauIqgnebckQBAEcDbNdHVgZJsW2/RfuEU2B0jMQTPRY3Ce8MtIJcJzacgJvuzwX0hpsbE8LET2hZbaG19yr7xrSbQQ6J77rP8AJ6b+D7lOCn9kLYTCl43nUajBqXEAG2YkTu9iVxDXgwBM5AGfLJOY7b1R1IsYN3fGhMtuMu7SM8krsbeaCHtc4OvvEmBNpg81stdJctmcqIt4SG24SImJOgMnwVxh9lACS4gngOPXmhYatTmCWg9o8UTH45tKC43ORmRYcRkrlq93GSFUo84GjgoBDgDwOUcoOioNr4n+Hd8LHHiRMR9QvP24XE/4kRmASOWeqFX2swAtJDtCDvEXHHTQLnlZJdmapJ90UdTFiobTMxEHXmLBRqUSMxCtMPXDDNnSbDIXnU3PRIbbxVFzgN8092Z3XSB0H7uK2q1dq4aMp0QaymKtoF07oJi9sh1OiVxbWtj4gXHQadSmsH7QUKbsy6QWmZAIM6ALPe0e021KhNNrmsOU3nifUrpWpsc1xwZOmG1+xyo09EEsCpKe03iATMcRPeiv26YgMHUl3lK6+uc/RLIgLmKBpxvfDIB71XP2y0BpaN5+syB3flI4nb1Z9nG3D7zn2qZXyb+P7KVMUvl+i19/GRKkdqOAgOP+4/dUTNoQMr6rlXaYtDB1M37lTtySq2vJdfzJ/wC495+68qb+dO4M7l5R1X6L6f8AY2gw7P2N7gpsotGQS7HFGbUK8DKPS5GmgKRbOqA2qUVtU8ElJIfLDUxzKMHILa3JHZW5I6iDDJtqFNUaxQqdUJim4FDuwLpsZpVk9Srix3bhI02hN0qYWUrospRaHmEO4J/CMAyt0VdSYnaDVLvz5GotFrTdxRm0pyPglKPVOUklcvJElgI1pCLmuNcptXbSlLszBsFVoyIKp8XsFjokZcLLQgLhYtLtCp8phGxxMvV2I0WaD2aI4wDWs3ZMdOHOFeOYhvpyvMs004fybK5sxuKwAuqfE4MBfQKuCacxKTrbOp/sCz3yj3KWGfOq7AMgUhWLtB3BfRa+Ap6U2jtVXidmg6x0j7LWOqiu4+i2YPFiq/OTGU5KuqYF+pAW4xGx2n9bvXYquvsFh/8AscumOtgS9PIyFXCgZuCUquaP1ErU4n2dZpUPd+UhU9m2/wDUPcPuto66v2Q9NL0ZmrWboClX1uAC1LvZun+89w+6DU9nqY/Ue78rVa2r2T+PL0ZV1coTqhWnfsNg/V4flQOyG8fBbLVVkdGRmC4qJBWldsxvP/8AP2UDs5vPw+ytaqBPSZnNwry0X8vbwPevI/JiHSZqhTaiNphVg2gFOntELytrOjqRLVlMI7KY9SqgbTHBEbtUcFO1jVkfZdMpt4eaYp0m8PNUA2z0Uxt1S4MpWx9mkp0W8k0yk3ksmNvcvFEbt3kspVstWx9mwphvEJmnucQsdS21PBNU9s9Fi62X1Y+zY03s4+Cco1GLFs2sUantM8Vm6mHUibmnUbx8UzTxLBqsMzakZlNYfbDOOSnbJdkS9r7s2zMQDkjscsrh9ttixCs8HtPf+UTxOi6abLEzCUV4L0PUt5V5xjQASRdCq7UaF661jS5MdpYPKXdVHFVtTbTeSrsVtQaLjucrOUXHau5evxA4pWrUnULLV9sxmPFKP20dD9V58tPNnRGVa8mlrg8lW12O4Kjft86/VDPtGQs/xJmquh7LGrSd+09yTq0XcEH/AIq/yhCPtSDopWntT7F9ar2crUXftSNZp4Jx3tI3ghv9o2ajwK1VVi8E9St+SvIPBcdT5Jv/AIgY7IBArbYZqAtFVZ6F1K/YuaPJc/heRRm7YboApj2gjQKnC1dilZV5Yo7Bn9p7kF+E5J13tDyCGdvjkmlb6E50+xL+G5Lyc/ng4N8F5V/s9C3VezCiuycz1TNUbglr5J0hw8800/BNPDl60Uf4W43Xm2k8bL1so8na0I0atQs39J1Od4smf4bExIpuI5XnuRKjiRuka8bZ9OSu9k7b3JbUIPxEwIET2ZKltfcEihH8Q25oPPVk/RSp1quuHcOPwOHjktpS9oqMC8nUCxEznIV+HCJAsbrRUwfYaXo+XfzJozpFs55+Ep3C4lhEwW8MvHivofuGO/Q09Wj6i/YgP2XQOdFnYIUvTZ7FYMpS3TG6csybeQTRcQLFnb+eqtq3s9ROQdT/AKT/AO0pKr7JftrE/wBQkLF6SY8i52g1l3AeMHt1S9XaG8fhIaM5vpyyRqvs3VbkWPi4EEeios2XX1pu7CVlKhx7oMtjlGqIBBJkXnLsTWEIe4X3d4gGb280nhtiViLiOR/AWi2TskU7uu60TkI1EqY6aUnyuC0y/wAJs2kwAQTHE/QWVrh6jWiwAHDLyVM+scgiVHyIXqxrhBfFIzeWXdfGDdMBriMgsRtHa7r743CNIgdh1V4K/glsWwPBDhMrnvr6i9DSM4cSbCc+F/EJKttItJDibacVzaWyXsk07DlMjqJhUuL35lxJjWI+hK5um49yZL0WTMYajcz9Eni8W5nq1kmyuGjIkDQHTtXKmMDgBfvy7UmkSm8BnY4xdQNYnIDvQqw3tD0vnlwTVDYFWbuawG+ZdnppeEKtvsUhFuIP6ot3KNbEt08Fb1Nm0aV3kv8A9RA6QM1V4na7R/yqdKl/m3Q4+K16PsWMCw94/wCRp7rQnMPRawE1iCYsGzvdpH1KUwVOrXd/zJHG8R/TkFa/yinTbNR+8eQAThX6BJlR76Zj4pNgYMDQE8UetgWtp71SGu0AcZJ6ZQibS2rTotAZSAc4WdqOozWfqYnecXOdJOpue9VsUf5E3gsMOJGdxnJ8vBdqtEZ35FV3vWm44eCkMs7n6LPbkQzUbEDezUX31t0SLahzkE8BdRLn3vp2+pT2CyPXXklvO5eC8lsDI87FmL+Gvb2oQxQP6b9eHorxJiwnJJ7x3j8OXoqlHINss34gkZjlxy6o9OrNnAHnZIsqDN3Cw9erIpgRxk36ZKWgXI0TTgfDl181bYHb1RoADstLHzWeqPy3TNpPf9lEPIPS/NCynwCz4Nxs32maTFWnuz+ptxPTQLStYHXGt18ww94vJ5Xi/evpezGbtNo5D1BXXTOT4ZosjAZC8HHh3QURePFdLA82CiCmEu535/CLSqW5evBTn2Mm4RqoGvxsdeM8lImUNx0TwhDFB2ptoB9zqpGrY8r+vFADYyy4IXvoNxnAPAKWhjL6vD1dTNSemX9pSQrAQAR14xzGiKO7lZS0MHXvY/ZVGO2Y11y0uM5SB4XB8Fa4lk8PNLNdcgnha2nBTjK5Ay+1MBaKdNofOekcPgyPqyXwXs/WfcgNHHeOXQhautSabuABvcSCZ6FdaN3KLZWv2mbqemhY5ObP2cymBugEjJ0AnvQto1wBaCfXcoYvGPaCq8VJaTeef5T4XCGZTbOJc5xiIHE8OkqODAe6A46WFh/ZWNXCh9ntBzvGfSZXMDs9wdLaZDeRAvI4EFYNbmTh5NLh6TWj4WgWgwBeByVRtZu8PwVdYSmYIJHK5JHUzdLY/Ak5Hw/K6NvBZ8+2tgyQHb3y2NrjqVWNHb+CFrNo4WJmTPK3mstjGuabA9QDB6XU4M2ibHwYgX1t49EdmIERvaXjmFVuqE5kSO/19kak4jhE8LWyUuBPI5VrCBDL84i3JCqVX8PVj9VwP1PqeSK2pGRBi/drHYoxgCPvjwPgvLm/T/d4H7Lqe1ehcDxIMCItn5eYQzRnrOevIR2JkvIGTZ+kRdRNZwHy5er+KjBTimDqUN0XHI3jz7UVhgTEnrqRy8uCmyobw09evDvXtxogWkZciIzU4GooOHN4fnu5eZUadFhgnXrK57sERu2tYXg/2VlsrZD6ny2GTicuIgZ/2TSfgrA7sTCUy5sM3iDe+XC8ratOSqdlbOFMC8xkf75K0XVWsIYXev0XmvzQ2eu3qvMPZ3LURwVApsqfFGv24BBxAMO4gSMtBI8YXcSyQHN6g5AnSeVkMQw58X0Bg2ynXoikBBw7w8SLhwgwOw88xqvU32vm2x+3RAybnAZxGS45wy4z3fVRqN5oAnUoAlUYBBEgjUExnwuDmguxpZBMbrsiJM9EWefrml6lMSTMD9QvHDKM/shgMe83pvY5WvwM9+iEIy7By7VwUzMzOl/ABBpPu5rs9OnbrnZQMK13fJ8/Jcqn+3r1ZdI1tmhlNoMi+Kba/wCLrP41oBmJGZBjy45LSOlKVKIJBIFsrTBtdZuIyiZRB+LQ8PmFsiZv3KNd722DX7v7t14GdodHLjqrKtSIPDrFpyOeX5XqGJc1xJNst0CY7gp2k4AbKxD3ENLbTdw94TJ/zPmNbyr/AJRbr3apAxU+eRwDS5ptznPJHpUwBqDzMnpJVx4Hg7Xw02I8AVSY7ZjXSD5R4hX4qSMuWfBL129U2hmI2h7OlvyGeRN+yM+5UT6Dmn4hHIk/hfS3VuInzSFfCUqubLm8GzuvioaJcT52bnkj0QLxoBnxMTPLJXm1Nglt6TS4ajM9wN1SVMLBgtIPA2MCOPRJkuJD3R5d68p24eJXUssWC5bJFhkO49fWSiC4A72Rjl2yj0qJGTRfW02PP6I7WuECJJzgZQLZZLHLNMIT+KYj4deUZ5cJR2tjSImOcc+qm2iS4APM6SC6BPTkVbYDZcuBLHPHEW3eEE24a8VayxYFsFs57iN5rmN1+E69q1mBwbWN3RlqT5pihQLREk63i3hbJM7sZLeMMDIgaBeM6CyMP7qYHFa4AGyn4LxFwcsrdoXnkyLHlyjiO8L295/3TEdxBgOgTY+RARXC307MiUriXfDBm8N0HzETnbKbJrMkdNCe/gmAthnQ5zcrB47bEctPRU3GHEcYOfelIPvqcGCC6eYOl+iYxb/8YCDMcjA4k5jJIArzFuz13IZHr167l0uFxb9w/CGXa+GvrPvQByo/v4cegm64zy6jvlDOUyb2LS2Y1kSc7ozSAJt9/DwSAFiBI9dmWei8YfyOXT75rz6kfEQd2JMWHDQ3idZXajIiDpMwLz+IQB0AiQcgPM9evegNPl9AjtMh15IA7J4dyBUadPXLp4oAA118vHkoO7u5Mubll2fhDhLACrmA2KiWjW/H73Ry3WexDI6pNACcDFrxPLt716nWcbEiw1BnvmLdNV0snjyuUB+EaMmifR7CoGOU8ULB0A5Z+fcjFwP29Zqqqi9iJGsgSJ/VwPMeEotHEwQCARyNxz5hNDDV2TzBzsgGnGXkE6HWt+ChuG9qbcCR3xmk0Atuzx8P7qs2rRoxFUwI5/QKzqtOQdB79dLoZqaOBM/TkkDMb/CYL/qv/wBtX/0XltoHFeTJwY2nXcYkC5ItlqNclebOpbxG9Qc4aQ7rpvDOctVY+zlFhb8TQ4/0gR1Jv4d6vd5rbABg0AAueUDqso155GkQp7Pp7o/ww3untN0VjAwBrCTwvOZ4uK6/EZNAubDSepU5AMEknU/TpK3SXgDrae7kSec5+vupUydeJjpxXKcG8284U553V4Am0jXKe+CvOqCcyuVWZCc4H9lxsngECIUn3JEjQj90Cx7kQnLhI80MAxmCZ4c9FJrTP39dEwI7wNVoiYO9kIn5R25ptxvmL2JnTgeKWog78kgNyaIzgFEBE/EJ9eu5AC1azmyLMd4HgdOiK8E1YDvhGYtJ+3goNJbUmbfT1ChhgN9zwZdrl8LR68UCCudB+hniChmN7dBMnIzEdRMHu0UnVCBvEaTPd+Vyg8Pb7zMNgtPEjLPRAwj3XgmdOBMcOHgh1p/THbe4vMfRcBvz78lCq7evM7ufLLOMrJAdNThfLs7OClTPZFugiw59iEIJsJPEG4nNdDA4cWi05yefL6hIDtbXhB7OE9y8X3Ofd/mn6hSruMHW2XKdTHBAJN7nW/8ApB/KYEX2y+3VQ3jPy68fyiu6nXTn9pKHUaNL/jNDAiTeNc/XeuOb09f3XjoYy8Y09cFwzrHrikAFzbxb88OnrVQJ8Ld3rzRKzbWEaw3MnO3PlyUd8QDbe/UMiOzLuUsaB79jwN8ss/DNBrUBbykxPERpBHei1HkAkCRFxIk56d3cogHiLAEHiL68bpABw7miwGQ+WBI5tPaVOtWO80AkaA7hPe5pgdqjWpyLEzytFuOmqXFQgWEnI7xiIP6reKAGKVR2pHDOekyBGqmCSDb8dFAtDhLRfgcstPsohwm9o5fUZJAd3OR9f6V5e3hy9di8gDStcBoBy8EM1yTlnlCnV9d6izPv8lrgDgA7ReV5pk+vXqV6rk71qVNmvX6IEdEARkAPJdotgST05evBCrfKe3/uR6unUfVGQIV6YjdJu7LtNlNx4HjPHkQUo/5mdR/5LtXM9PqgA7Jveb9x9QiNk5aW6qFP5/XBiHif/b/tCYB6EgAEy606Z5wAvPdGh8o5LtDIdHeS63MoAVNXdBMQCO/IqGzmgMLmEFrpl2pJtA5WhC2l/wAp3Q+Sc2N/8Vn9P1SF5Fqzy0GGyAL5WvfsTLm7rQZnejoOz1oh436DyUHfJ/qPkUsjOgzMRxjVRESDlJ3ek5THZmvUMu0eYXm/L/rHmUZABVG667t0Ew7hOUnrMJxogBoyGn1SG0fld2p9mTP6f/EJICNQmTPC/h9UIknjp4iJ8+iYOQ7P+4KGg/pZ5FMYDfdGXrJce53BeKBikmxE5JzIUD3H1CG3VeCEBOnTECSZMSBp/f6IIp/GHF2V7jXz0TD8uz/yKWq/bzTAK/dJtrmPOEjiWOtuwBqPtw0TWG+dvrRQfr0PmUuwA6NSW3gm3bAjvOfWy8XcOwxklsLmfXBNO/V6/SgQtUO6Sb3ubEtt/l/SbZjwXffgglusTvNIf2i09VKrp1P1S1T5KfX6hSygvvf8zf8Ac1eVkvIA/9k="/>
          <p:cNvSpPr>
            <a:spLocks noChangeAspect="1" noChangeArrowheads="1"/>
          </p:cNvSpPr>
          <p:nvPr/>
        </p:nvSpPr>
        <p:spPr bwMode="auto">
          <a:xfrm>
            <a:off x="155575" y="-1828800"/>
            <a:ext cx="56197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5605" name="Picture 2" descr="http://pictures.ucoz.ru/_ph/3/2/98881147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155700"/>
            <a:ext cx="1871662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6" descr="http://img-fotki.yandex.ru/get/6445/130884706.5b/0_98fa1_7a592caf_X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2276475"/>
            <a:ext cx="2232025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8" descr="http://img-fotki.yandex.ru/get/5629/130884706.5b/0_98fa4_e638d88a_X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96875" y="1558925"/>
            <a:ext cx="2665413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Проверка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2028825"/>
            <a:ext cx="91567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quadrathell.cn.ua/_ph/6/2/1952797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736600"/>
            <a:ext cx="6913563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http://pictures.ucoz.ru/_ph/3/2/98881147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484313"/>
            <a:ext cx="11271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18" descr="http://img-fotki.yandex.ru/get/5629/130884706.5b/0_98fa4_e638d88a_X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1773238"/>
            <a:ext cx="1223963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6" descr="http://img-fotki.yandex.ru/get/6445/130884706.5b/0_98fa1_7a592caf_X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413" y="1989138"/>
            <a:ext cx="1081087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folHlink"/>
                </a:solidFill>
              </a:rPr>
              <a:t>Физкультминутка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000" smtClean="0">
                <a:solidFill>
                  <a:schemeClr val="accent2"/>
                </a:solidFill>
              </a:rPr>
              <a:t>Если делится на 3 - наклон вперёд.</a:t>
            </a:r>
          </a:p>
          <a:p>
            <a:r>
              <a:rPr lang="ru-RU" sz="4000" smtClean="0">
                <a:solidFill>
                  <a:schemeClr val="accent2"/>
                </a:solidFill>
              </a:rPr>
              <a:t>Если делится 5 - хлопок в ладоши.</a:t>
            </a:r>
          </a:p>
          <a:p>
            <a:r>
              <a:rPr lang="ru-RU" sz="4000" smtClean="0">
                <a:solidFill>
                  <a:schemeClr val="accent2"/>
                </a:solidFill>
              </a:rPr>
              <a:t>Если делится на 8 -  приседаете.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58324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Шарик принёс 72 бревна, 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Матроскин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в 4 раза меньше. Сколько брёвен они принесли вместе?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* Для того чтобы построить опору для моста, сколько каждому из трёх героев нужно принести брёвен, если бы они работали по-честному?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692150"/>
            <a:ext cx="8893175" cy="58324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72:4=18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 – принёс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Матроскин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72+18=90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Ответ: 90 брёвен принесли Шарик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Матроскин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90:3=30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://www.fotokanal.com/images/72/picture-170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549275"/>
            <a:ext cx="6551612" cy="571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http://pictures.ucoz.ru/_ph/3/2/98881147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981075"/>
            <a:ext cx="1609725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18" descr="http://img-fotki.yandex.ru/get/5629/130884706.5b/0_98fa4_e638d88a_X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981075"/>
            <a:ext cx="1763712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16" descr="http://img-fotki.yandex.ru/get/6445/130884706.5b/0_98fa1_7a592caf_X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1773238"/>
            <a:ext cx="1455737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387"/>
          </a:xfrm>
        </p:spPr>
        <p:txBody>
          <a:bodyPr/>
          <a:lstStyle/>
          <a:p>
            <a:pPr eaLnBrk="1" hangingPunct="1"/>
            <a:r>
              <a:rPr lang="ru-RU" sz="15000" smtClean="0">
                <a:latin typeface="Times New Roman" pitchFamily="18" charset="0"/>
                <a:cs typeface="Times New Roman" pitchFamily="18" charset="0"/>
              </a:rPr>
              <a:t>72 :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Маршрут</a:t>
            </a:r>
          </a:p>
        </p:txBody>
      </p:sp>
      <p:pic>
        <p:nvPicPr>
          <p:cNvPr id="4" name="Picture 2" descr="https://st.fl.ru/users/schambala/upload/f_48832465b90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365104"/>
            <a:ext cx="2888820" cy="2165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quadrathell.cn.ua/_ph/6/2/1952797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5930" y="1522511"/>
            <a:ext cx="2842287" cy="2131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2" descr="http://www.fotokanal.com/images/72/picture-170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7413" y="1989138"/>
            <a:ext cx="2459037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" descr="http://www.188school.ru/uploads/7-10/bd418fad64b674fed8418360505940cf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22888" y="4848225"/>
            <a:ext cx="19050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1331913" y="3573463"/>
            <a:ext cx="1584325" cy="8636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356100" y="1916113"/>
            <a:ext cx="1584325" cy="93662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6516688" y="3860800"/>
            <a:ext cx="1368425" cy="115252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http://pictures.ucoz.ru/_ph/3/2/98881147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125" y="476250"/>
            <a:ext cx="1368425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8" descr="http://img-fotki.yandex.ru/get/5629/130884706.5b/0_98fa4_e638d88a_XXL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23850" y="260350"/>
            <a:ext cx="1762125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6" descr="http://img-fotki.yandex.ru/get/6445/130884706.5b/0_98fa1_7a592caf_XXL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35375" y="4292600"/>
            <a:ext cx="1677988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37743E-6 L 0.08264 0.505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" y="2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http://www.188school.ru/uploads/7-10/bd418fad64b674fed8418360505940c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196975"/>
            <a:ext cx="5689600" cy="494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http://s41.radikal.ru/i093/1003/ee/8e3447a4348e.jpg"/>
          <p:cNvPicPr>
            <a:picLocks noChangeAspect="1" noChangeArrowheads="1"/>
          </p:cNvPicPr>
          <p:nvPr/>
        </p:nvPicPr>
        <p:blipFill>
          <a:blip r:embed="rId2"/>
          <a:srcRect l="2232" t="-1517" r="-2232" b="8972"/>
          <a:stretch>
            <a:fillRect/>
          </a:stretch>
        </p:blipFill>
        <p:spPr bwMode="auto">
          <a:xfrm>
            <a:off x="9525" y="1436688"/>
            <a:ext cx="6096000" cy="542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19596447">
            <a:off x="2519671" y="1290628"/>
            <a:ext cx="6184071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МОЛОДЦЫ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z="4800" smtClean="0"/>
          </a:p>
        </p:txBody>
      </p:sp>
      <p:sp>
        <p:nvSpPr>
          <p:cNvPr id="35842" name="Объект 2"/>
          <p:cNvSpPr>
            <a:spLocks noGrp="1"/>
          </p:cNvSpPr>
          <p:nvPr>
            <p:ph idx="1"/>
          </p:nvPr>
        </p:nvSpPr>
        <p:spPr>
          <a:xfrm>
            <a:off x="395288" y="1341438"/>
            <a:ext cx="8229600" cy="53276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Picture 4" descr="img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chemeClr val="hlink"/>
                </a:solidFill>
                <a:latin typeface="Arial" charset="0"/>
              </a:rPr>
              <a:t>Домашнее задание</a:t>
            </a:r>
            <a:br>
              <a:rPr lang="ru-RU" sz="4000" smtClean="0">
                <a:solidFill>
                  <a:schemeClr val="hlink"/>
                </a:solidFill>
                <a:latin typeface="Arial" charset="0"/>
              </a:rPr>
            </a:br>
            <a:endParaRPr lang="ru-RU" sz="4000" smtClean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Повторить таблицу умножения.</a:t>
            </a:r>
          </a:p>
          <a:p>
            <a:r>
              <a:rPr lang="ru-RU" smtClean="0">
                <a:latin typeface="Arial" charset="0"/>
              </a:rPr>
              <a:t>Карточка.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/>
          <a:lstStyle/>
          <a:p>
            <a:pPr eaLnBrk="1" hangingPunct="1"/>
            <a:r>
              <a:rPr lang="ru-RU" sz="7200" b="1" smtClean="0">
                <a:latin typeface="Times New Roman" pitchFamily="18" charset="0"/>
                <a:cs typeface="Times New Roman" pitchFamily="18" charset="0"/>
              </a:rPr>
              <a:t>«Внетабличное деление и умножение»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magnet.211.ru/storage/images/58/fd/e8/00001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692150"/>
            <a:ext cx="7219950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Маршрут</a:t>
            </a:r>
          </a:p>
        </p:txBody>
      </p:sp>
      <p:pic>
        <p:nvPicPr>
          <p:cNvPr id="4" name="Picture 2" descr="https://st.fl.ru/users/schambala/upload/f_48832465b90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365104"/>
            <a:ext cx="2888820" cy="2165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quadrathell.cn.ua/_ph/6/2/1952797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5930" y="1522511"/>
            <a:ext cx="2842287" cy="2131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2" descr="http://www.fotokanal.com/images/72/picture-170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7413" y="1989138"/>
            <a:ext cx="2459037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http://www.188school.ru/uploads/7-10/bd418fad64b674fed8418360505940cf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22888" y="4848225"/>
            <a:ext cx="19050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1331913" y="3573463"/>
            <a:ext cx="1584325" cy="8636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356100" y="1916113"/>
            <a:ext cx="1584325" cy="93662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6516688" y="3860800"/>
            <a:ext cx="1368425" cy="115252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http://pictures.ucoz.ru/_ph/3/2/98881147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4365625"/>
            <a:ext cx="1368425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8" descr="http://img-fotki.yandex.ru/get/5629/130884706.5b/0_98fa4_e638d88a_XXL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23850" y="260350"/>
            <a:ext cx="1762125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6" descr="http://img-fotki.yandex.ru/get/6445/130884706.5b/0_98fa1_7a592caf_XXL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63938" y="4678363"/>
            <a:ext cx="1677987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2 0.11772 L 0.16145 -0.459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-2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49 -0.44866 L 0.62604 -0.5115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604 -0.51156 L 0.68906 -0.0291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4000" smtClean="0">
                <a:latin typeface="Arial" charset="0"/>
              </a:rPr>
              <a:t>19 февраля.</a:t>
            </a:r>
            <a:br>
              <a:rPr lang="ru-RU" sz="4000" smtClean="0">
                <a:latin typeface="Arial" charset="0"/>
              </a:rPr>
            </a:br>
            <a:r>
              <a:rPr lang="ru-RU" sz="4000" smtClean="0">
                <a:latin typeface="Arial" charset="0"/>
              </a:rPr>
              <a:t>Классная работа.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mtClean="0">
                <a:solidFill>
                  <a:schemeClr val="folHlink"/>
                </a:solidFill>
                <a:latin typeface="Arial" charset="0"/>
              </a:rPr>
              <a:t>Математический диктант.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mtClean="0">
                <a:solidFill>
                  <a:schemeClr val="folHlink"/>
                </a:solidFill>
                <a:latin typeface="Arial" charset="0"/>
              </a:rPr>
              <a:t>1)Произведение чисел 7 и 8;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mtClean="0">
                <a:solidFill>
                  <a:schemeClr val="folHlink"/>
                </a:solidFill>
                <a:latin typeface="Arial" charset="0"/>
              </a:rPr>
              <a:t>2)Число 45 уменьшите в 9 раз;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mtClean="0">
                <a:solidFill>
                  <a:schemeClr val="folHlink"/>
                </a:solidFill>
                <a:latin typeface="Arial" charset="0"/>
              </a:rPr>
              <a:t>3)Делимое 40, делитель 8, найдите частное;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mtClean="0">
                <a:solidFill>
                  <a:schemeClr val="folHlink"/>
                </a:solidFill>
                <a:latin typeface="Arial" charset="0"/>
              </a:rPr>
              <a:t>4)Первый множитель 9, второй 3, найдите произведение;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mtClean="0">
                <a:solidFill>
                  <a:schemeClr val="folHlink"/>
                </a:solidFill>
                <a:latin typeface="Arial" charset="0"/>
              </a:rPr>
              <a:t>5)Разность чисел 80 и 40;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mtClean="0">
                <a:solidFill>
                  <a:schemeClr val="folHlink"/>
                </a:solidFill>
                <a:latin typeface="Arial" charset="0"/>
              </a:rPr>
              <a:t>6)Частное чисел 36 и 4.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8" name="Picture 2" descr="https://st.fl.ru/users/schambala/upload/f_48832465b90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-242888"/>
            <a:ext cx="9131300" cy="720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http://pictures.ucoz.ru/_ph/3/2/98881147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1773238"/>
            <a:ext cx="275590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6" descr="http://img-fotki.yandex.ru/get/6445/130884706.5b/0_98fa1_7a592caf_X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3141663"/>
            <a:ext cx="2592387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8" descr="http://img-fotki.yandex.ru/get/5629/130884706.5b/0_98fa4_e638d88a_X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2492375"/>
            <a:ext cx="287655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Сколько заготовила белка шишек, если разгрызла 17, а осталось разгрызть  15? </a:t>
            </a:r>
            <a:endParaRPr lang="ru-RU" sz="4000" smtClean="0"/>
          </a:p>
        </p:txBody>
      </p:sp>
      <p:pic>
        <p:nvPicPr>
          <p:cNvPr id="20482" name="Picture 2" descr="https://st.fl.ru/users/schambala/upload/f_48832465b90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651000"/>
            <a:ext cx="664845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http://pictures.ucoz.ru/_ph/3/2/98881147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2997200"/>
            <a:ext cx="22352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6" descr="http://img-fotki.yandex.ru/get/6445/130884706.5b/0_98fa1_7a592caf_X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4221163"/>
            <a:ext cx="17049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8" descr="http://img-fotki.yandex.ru/get/5629/130884706.5b/0_98fa4_e638d88a_X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3573463"/>
            <a:ext cx="2232025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Сколько Саша собрал грибов, если Маша собрала 12, а Саша в 2 раза больше? </a:t>
            </a:r>
            <a:endParaRPr lang="ru-RU" sz="4000" smtClean="0"/>
          </a:p>
        </p:txBody>
      </p:sp>
      <p:pic>
        <p:nvPicPr>
          <p:cNvPr id="21506" name="Picture 2" descr="https://st.fl.ru/users/schambala/upload/f_48832465b90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844675"/>
            <a:ext cx="664845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http://pictures.ucoz.ru/_ph/3/2/98881147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2997200"/>
            <a:ext cx="22352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6" descr="http://img-fotki.yandex.ru/get/6445/130884706.5b/0_98fa1_7a592caf_X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4365625"/>
            <a:ext cx="17049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8" descr="http://img-fotki.yandex.ru/get/5629/130884706.5b/0_98fa4_e638d88a_X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3573463"/>
            <a:ext cx="2232025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182</Words>
  <Application>Microsoft Office PowerPoint</Application>
  <PresentationFormat>Экран (4:3)</PresentationFormat>
  <Paragraphs>28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Тема Office</vt:lpstr>
      <vt:lpstr>«Закрепление внетабличного деления и умножения»</vt:lpstr>
      <vt:lpstr>72 : 3</vt:lpstr>
      <vt:lpstr>«Внетабличное деление и умножение»</vt:lpstr>
      <vt:lpstr>Слайд 4</vt:lpstr>
      <vt:lpstr>Маршрут</vt:lpstr>
      <vt:lpstr>19 февраля. Классная работа.</vt:lpstr>
      <vt:lpstr>Слайд 7</vt:lpstr>
      <vt:lpstr>Сколько заготовила белка шишек, если разгрызла 17, а осталось разгрызть  15? </vt:lpstr>
      <vt:lpstr>Сколько Саша собрал грибов, если Маша собрала 12, а Саша в 2 раза больше? </vt:lpstr>
      <vt:lpstr>Сколько яблок съел ёжик, если у него было 34, а осталось 18?</vt:lpstr>
      <vt:lpstr>Сколько в лесу хвойных деревьев, если  лиственных 64, а хвойных в 4 раза меньше?</vt:lpstr>
      <vt:lpstr>Маршрут</vt:lpstr>
      <vt:lpstr>Слайд 13</vt:lpstr>
      <vt:lpstr>Проверка</vt:lpstr>
      <vt:lpstr>Слайд 15</vt:lpstr>
      <vt:lpstr>Физкультминутка</vt:lpstr>
      <vt:lpstr>Шарик принёс 72 бревна, а Матроскин в 4 раза меньше. Сколько брёвен они принесли вместе?    * Для того чтобы построить опору для моста, сколько каждому из трёх героев нужно принести брёвен, если бы они работали по-честному?  </vt:lpstr>
      <vt:lpstr>1) 72:4=18 (бр.) – принёс Матроскин 2) 72+18=90 (бр.) Ответ: 90 брёвен принесли Шарик и Матроскин.  *  90:3=30 (бр.)  </vt:lpstr>
      <vt:lpstr>Слайд 19</vt:lpstr>
      <vt:lpstr>Маршрут</vt:lpstr>
      <vt:lpstr>Слайд 21</vt:lpstr>
      <vt:lpstr>Слайд 22</vt:lpstr>
      <vt:lpstr>Слайд 23</vt:lpstr>
      <vt:lpstr>Домашнее задание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«Закрепление внетабличного деления и умножения»</dc:title>
  <cp:lastModifiedBy>Директор</cp:lastModifiedBy>
  <cp:revision>55</cp:revision>
  <dcterms:modified xsi:type="dcterms:W3CDTF">2020-02-18T20:30:24Z</dcterms:modified>
</cp:coreProperties>
</file>