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47.xml" ContentType="application/vnd.openxmlformats-officedocument.presentationml.tags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7"/>
  </p:notesMasterIdLst>
  <p:sldIdLst>
    <p:sldId id="256" r:id="rId2"/>
    <p:sldId id="298" r:id="rId3"/>
    <p:sldId id="299" r:id="rId4"/>
    <p:sldId id="257" r:id="rId5"/>
    <p:sldId id="258" r:id="rId6"/>
    <p:sldId id="259" r:id="rId7"/>
    <p:sldId id="260" r:id="rId8"/>
    <p:sldId id="263" r:id="rId9"/>
    <p:sldId id="261" r:id="rId10"/>
    <p:sldId id="264" r:id="rId11"/>
    <p:sldId id="262" r:id="rId12"/>
    <p:sldId id="265" r:id="rId13"/>
    <p:sldId id="269" r:id="rId14"/>
    <p:sldId id="270" r:id="rId15"/>
    <p:sldId id="266" r:id="rId16"/>
    <p:sldId id="271" r:id="rId17"/>
    <p:sldId id="267" r:id="rId18"/>
    <p:sldId id="272" r:id="rId19"/>
    <p:sldId id="268" r:id="rId20"/>
    <p:sldId id="273" r:id="rId21"/>
    <p:sldId id="277" r:id="rId22"/>
    <p:sldId id="278" r:id="rId23"/>
    <p:sldId id="276" r:id="rId24"/>
    <p:sldId id="279" r:id="rId25"/>
    <p:sldId id="275" r:id="rId26"/>
    <p:sldId id="280" r:id="rId27"/>
    <p:sldId id="274" r:id="rId28"/>
    <p:sldId id="281" r:id="rId29"/>
    <p:sldId id="282" r:id="rId30"/>
    <p:sldId id="286" r:id="rId31"/>
    <p:sldId id="284" r:id="rId32"/>
    <p:sldId id="287" r:id="rId33"/>
    <p:sldId id="285" r:id="rId34"/>
    <p:sldId id="288" r:id="rId35"/>
    <p:sldId id="283" r:id="rId36"/>
    <p:sldId id="289" r:id="rId37"/>
    <p:sldId id="291" r:id="rId38"/>
    <p:sldId id="294" r:id="rId39"/>
    <p:sldId id="292" r:id="rId40"/>
    <p:sldId id="295" r:id="rId41"/>
    <p:sldId id="293" r:id="rId42"/>
    <p:sldId id="296" r:id="rId43"/>
    <p:sldId id="290" r:id="rId44"/>
    <p:sldId id="297" r:id="rId45"/>
    <p:sldId id="300" r:id="rId46"/>
  </p:sldIdLst>
  <p:sldSz cx="12192000" cy="6858000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23" autoAdjust="0"/>
  </p:normalViewPr>
  <p:slideViewPr>
    <p:cSldViewPr snapToGrid="0">
      <p:cViewPr varScale="1">
        <p:scale>
          <a:sx n="81" d="100"/>
          <a:sy n="81" d="100"/>
        </p:scale>
        <p:origin x="-72" y="-5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21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59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712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148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20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18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471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985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5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50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670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6448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602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106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731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906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0599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508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156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3248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072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670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724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103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143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386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5059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05611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0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494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2141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463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3611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5990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0540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4444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9162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252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29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5400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4193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30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7.jpe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8.jpeg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9.jpeg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0.jpeg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11.jpeg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12.jpeg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13.jpeg"/><Relationship Id="rId5" Type="http://schemas.openxmlformats.org/officeDocument/2006/relationships/slide" Target="slide2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14.jpeg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6" Type="http://schemas.openxmlformats.org/officeDocument/2006/relationships/image" Target="../media/image15.jpeg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image" Target="../media/image16.jpeg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image" Target="../media/image17.jpeg"/><Relationship Id="rId5" Type="http://schemas.openxmlformats.org/officeDocument/2006/relationships/slide" Target="slide3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18.jpeg"/><Relationship Id="rId5" Type="http://schemas.openxmlformats.org/officeDocument/2006/relationships/slide" Target="slide3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21.jpeg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22.jpeg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39.xml"/><Relationship Id="rId18" Type="http://schemas.openxmlformats.org/officeDocument/2006/relationships/slide" Target="slide41.xml"/><Relationship Id="rId3" Type="http://schemas.openxmlformats.org/officeDocument/2006/relationships/notesSlide" Target="../notesSlides/notesSlide4.xml"/><Relationship Id="rId21" Type="http://schemas.openxmlformats.org/officeDocument/2006/relationships/slide" Target="slide27.xml"/><Relationship Id="rId7" Type="http://schemas.openxmlformats.org/officeDocument/2006/relationships/slide" Target="slide29.xml"/><Relationship Id="rId12" Type="http://schemas.openxmlformats.org/officeDocument/2006/relationships/slide" Target="slide31.xml"/><Relationship Id="rId17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5.xml"/><Relationship Id="rId20" Type="http://schemas.openxmlformats.org/officeDocument/2006/relationships/slide" Target="slide19.xml"/><Relationship Id="rId1" Type="http://schemas.openxmlformats.org/officeDocument/2006/relationships/tags" Target="../tags/tag8.xml"/><Relationship Id="rId6" Type="http://schemas.openxmlformats.org/officeDocument/2006/relationships/slide" Target="slide21.xml"/><Relationship Id="rId11" Type="http://schemas.openxmlformats.org/officeDocument/2006/relationships/slide" Target="slide23.xml"/><Relationship Id="rId24" Type="http://schemas.openxmlformats.org/officeDocument/2006/relationships/slide" Target="slide43.xml"/><Relationship Id="rId5" Type="http://schemas.openxmlformats.org/officeDocument/2006/relationships/slide" Target="slide13.xml"/><Relationship Id="rId15" Type="http://schemas.openxmlformats.org/officeDocument/2006/relationships/slide" Target="slide17.xml"/><Relationship Id="rId23" Type="http://schemas.openxmlformats.org/officeDocument/2006/relationships/slide" Target="slide44.xml"/><Relationship Id="rId10" Type="http://schemas.openxmlformats.org/officeDocument/2006/relationships/slide" Target="slide15.xml"/><Relationship Id="rId19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7.xml"/><Relationship Id="rId14" Type="http://schemas.openxmlformats.org/officeDocument/2006/relationships/slide" Target="slide9.xml"/><Relationship Id="rId22" Type="http://schemas.openxmlformats.org/officeDocument/2006/relationships/slide" Target="slide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image" Target="../media/image24.jpeg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6" Type="http://schemas.openxmlformats.org/officeDocument/2006/relationships/image" Target="../media/image25.jpeg"/><Relationship Id="rId5" Type="http://schemas.openxmlformats.org/officeDocument/2006/relationships/slide" Target="slide44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8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9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504093"/>
            <a:ext cx="10759642" cy="1676400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Первобытность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1395" y="3244334"/>
            <a:ext cx="530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производящее хозяйство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02" y="5745699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 flipH="1">
            <a:off x="9870826" y="5908431"/>
            <a:ext cx="1723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328247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Первобытность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7169" y="1113693"/>
            <a:ext cx="10621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название пещеры, в Северной Испании,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где были найдены данные рисунки Древнего человека.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они означали?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Пещера-Альтамир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3446" y="3039574"/>
            <a:ext cx="4056185" cy="3431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633046"/>
            <a:ext cx="10759642" cy="1711569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Первобытность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0018" y="3244334"/>
            <a:ext cx="9511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ПЕЩЕРА АЛЬТАМИРА,  «заколдовывали» зверя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40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 flipH="1">
            <a:off x="9894277" y="6260122"/>
            <a:ext cx="2028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39263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Древний Египет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746738"/>
            <a:ext cx="609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за ясное светило?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лодке золотом горя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Востоке появилось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зажглась заря.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Лодка по небу проходит.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Египтяне глаз не сводят.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Рады Богу своему.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О, хвала! Хвала ему!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39970"/>
            <a:ext cx="10759642" cy="1324708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Древний Египет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www.mygodpictures.com/wp-content/uploads/2015/11/Frame-Picture-Of-God-Ra-ve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6454" y="2726715"/>
            <a:ext cx="1771624" cy="29527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4492" y="2063262"/>
            <a:ext cx="4677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Амон -Ра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78" y="579259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 flipH="1">
            <a:off x="10011507" y="5943599"/>
            <a:ext cx="1676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46185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Древний Египет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385" y="914401"/>
            <a:ext cx="10163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ЭТОГО ПРИРОДНОГО ЯВЛЕНИЯ ЗАВИСЕЛА ЖИЗНЬ ДРЕВНИХ ЕГИПТЯН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АЗ НИЛ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38" y="1910862"/>
            <a:ext cx="9362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515815"/>
            <a:ext cx="10759642" cy="1125416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Древний Египет</a:t>
            </a:r>
            <a:r>
              <a:rPr lang="en-US" sz="2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5341" y="3244334"/>
            <a:ext cx="4341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РАЗЛИВЫ НИЛА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10" y="5628468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9993969" y="5772523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328246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Древний Египет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1" y="1008185"/>
            <a:ext cx="112424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ПРИСПОСОБЛЕНИЕ ДЛЯ ПОЛИВОВ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ОГОРОДА И САДА В ДРЕВНЕМ ЕГИПТЕ.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ШАДУФ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7754" y="2286000"/>
            <a:ext cx="7702061" cy="429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738555"/>
            <a:ext cx="10759642" cy="1370662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Древний Египет</a:t>
            </a:r>
            <a:r>
              <a:rPr lang="en-US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194" y="3244334"/>
            <a:ext cx="2047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ШАДУФ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71" y="582776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9911907" y="6018707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386862"/>
            <a:ext cx="7278007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Древний Египет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2585" y="1043355"/>
            <a:ext cx="81475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ЕДИНСТВЕННАЯ ГРОБНИЦА ФАРАОНА  ОСТАВАЛАСЬ НЕ НАЙДЕННОЙ В ТЕЧЕНИИ 3 ТЫС ЛЕТ.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ТУТАНХАМО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4307" y="2672862"/>
            <a:ext cx="7151077" cy="361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3077" y="257908"/>
            <a:ext cx="11371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6831" y="1230923"/>
            <a:ext cx="106328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Каждая команда по очереди выбирает тему и цену вопроса, на обсуждение дается 15 секунд, затем команда дает ответ, а капитан фиксирует в карточке команды, кто заработал баллы. Помощник учителя фиксирует на доске сумму баллов (+ -) по каждому ответу и в конце тура подводит общий счет команд. Команда, набравшая большую сумму баллов, считается победителем. Оценки в конце игры выставляет учитель на основании личного счета участников и достижений команды.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562708"/>
            <a:ext cx="10759642" cy="1477107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Древний Египет</a:t>
            </a:r>
            <a:r>
              <a:rPr lang="en-US" sz="2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7667" y="3244334"/>
            <a:ext cx="8236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ГРОБНИЦА ФАРАОНА  ТУТАНХАМОНА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48" y="5781779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 flipH="1">
            <a:off x="9976336" y="5967046"/>
            <a:ext cx="182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488831" y="644769"/>
            <a:ext cx="9612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Древнее </a:t>
            </a:r>
            <a:r>
              <a:rPr 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Двуречье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185" y="1570892"/>
            <a:ext cx="1160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материал был главным в Междуречье.                                                                          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5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53663" y="2438400"/>
            <a:ext cx="8095150" cy="388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574432"/>
            <a:ext cx="10759642" cy="160606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ДРЕВНЕЕ ДВУРЕЧЬЕ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415" y="2614246"/>
            <a:ext cx="11605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48" y="5898099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128737" y="6084276"/>
            <a:ext cx="1899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62708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Древнее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Двуречье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231" y="1312985"/>
            <a:ext cx="10386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Более ста лет назад археологи нашли большой черный столб из черного камня. Со всех сторон он был покрыт ровными рядами клинописи. Кто создал этот столб, что  на нем написано?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obsh-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6462" y="2907322"/>
            <a:ext cx="2499213" cy="373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98586"/>
            <a:ext cx="10759642" cy="1090245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ДРЕВНЕЕ ДВУРЕЧЬЕ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9908" y="2180492"/>
            <a:ext cx="9870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Вавилонский царь Хаммурапи, законы по которым должны были жить жители Вавилона.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555" y="5780868"/>
            <a:ext cx="2352552" cy="806590"/>
          </a:xfrm>
          <a:prstGeom prst="rect">
            <a:avLst/>
          </a:prstGeom>
        </p:spPr>
      </p:pic>
      <p:sp>
        <p:nvSpPr>
          <p:cNvPr id="6" name="Прямоугольник 2"/>
          <p:cNvSpPr/>
          <p:nvPr/>
        </p:nvSpPr>
        <p:spPr>
          <a:xfrm>
            <a:off x="2457619" y="527538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Древнее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Двуречье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5815" y="1359877"/>
            <a:ext cx="11242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 главных чудес света насчитывали древние греки. Одно из них находилось в Вавилоне и по легенде было посвящено именно этой женщине. Что это за чудо?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>
            <a:hlinkClick r:id="rId5" action="ppaction://hlinksldjump"/>
          </p:cNvPr>
          <p:cNvSpPr/>
          <p:nvPr/>
        </p:nvSpPr>
        <p:spPr>
          <a:xfrm>
            <a:off x="9917724" y="5955322"/>
            <a:ext cx="2016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 descr="slide-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538" y="2625970"/>
            <a:ext cx="7373816" cy="3938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644770"/>
            <a:ext cx="10759642" cy="1101968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ДРЕВНЕЕ ДВУРЕЧЬЕ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923" y="3244334"/>
            <a:ext cx="103885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Висячие сады Семирамиды</a:t>
            </a:r>
            <a:endParaRPr lang="ru-RU" sz="40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325" y="5745699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9882554" y="5943600"/>
            <a:ext cx="18756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39262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Древнее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Двуречье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415" y="1512277"/>
            <a:ext cx="11488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В эту книгу вошли предания и мифы, созданные народами Месопотамии, Передней Азии, Египта, а также реальная история евреев. Что это за книга?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readbibl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50122" y="3505200"/>
            <a:ext cx="6775939" cy="310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609600"/>
            <a:ext cx="10759642" cy="1254369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ДРЕВНЕЕ ДВУРЕЧЬЕ 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3137" y="3244334"/>
            <a:ext cx="56036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Библия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48" y="5874652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099476" y="6065600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11015" y="621323"/>
            <a:ext cx="11207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Индия и  Китай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923" y="1219200"/>
            <a:ext cx="10925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густые труднопроходимые заросли, состоящие из вечнозеленых деревьев, кустарников, лиан в Индии.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дж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0" y="2332892"/>
            <a:ext cx="8346830" cy="4101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6831" y="1230923"/>
            <a:ext cx="10632831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 algn="just">
              <a:lnSpc>
                <a:spcPct val="80000"/>
              </a:lnSpc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Обобщить и систематизировать знания об истории и культуре Передней Азии в древности; устранить пробелы в знаниях, углубить знания по теме; проверить знания;</a:t>
            </a:r>
          </a:p>
          <a:p>
            <a:pPr algn="just">
              <a:lnSpc>
                <a:spcPct val="8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algn="just">
              <a:lnSpc>
                <a:spcPct val="80000"/>
              </a:lnSpc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умений оперировать ранее полученными знаниями; развитие умений работать в команде; развитие инициативности, уверенности в своих силах, умения владеть собой;</a:t>
            </a:r>
          </a:p>
          <a:p>
            <a:pPr algn="just">
              <a:lnSpc>
                <a:spcPct val="80000"/>
              </a:lnSpc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Воспитывающие:</a:t>
            </a:r>
          </a:p>
          <a:p>
            <a:pPr algn="just">
              <a:lnSpc>
                <a:spcPct val="80000"/>
              </a:lnSpc>
            </a:pP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Воспитание уважения к истории и культуре других народов; воспитание дисциплинированности и собранности.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1" y="363415"/>
            <a:ext cx="11641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726832"/>
            <a:ext cx="10759642" cy="1219199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Древние Индия и  Китай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4617" y="3244334"/>
            <a:ext cx="2842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ДЖУНГЛИ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47" y="583948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9888461" y="6053877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656493" y="257908"/>
            <a:ext cx="110665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Индия и  Китай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414" y="1277815"/>
            <a:ext cx="11371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 ИГРА ПОЯВИЛАСЬ  В ИНДИИ БОЛЕЕ 1500 ЛЕТ НАЗАД 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прекрасно развивает ум у детей и взрослых.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hahmat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70030" y="2625969"/>
            <a:ext cx="4500562" cy="384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644770"/>
            <a:ext cx="10759642" cy="1113692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Индия и  Китай</a:t>
            </a:r>
            <a:r>
              <a:rPr lang="en-US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/ 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Вопрос за 400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4994" y="3244334"/>
            <a:ext cx="3142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ШАХМАТЫ</a:t>
            </a:r>
            <a:endParaRPr lang="ru-RU" sz="4000" b="1" dirty="0">
              <a:ln w="11430"/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033" y="5862929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9659816" y="6002214"/>
            <a:ext cx="1910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867509" y="339969"/>
            <a:ext cx="1039836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Индия и  Китай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5" descr="http://forumkod.com/resim/upload/manzara-resimleri-the-scenery%20%285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9353" y="2977661"/>
            <a:ext cx="5744308" cy="343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6153" y="1301262"/>
            <a:ext cx="11054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Древние китайцы называли свою страну Срединным царством.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Вспомните еще одно  название Древнего Китая..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562708"/>
            <a:ext cx="10759642" cy="153572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Древние Индия и  Китай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28288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ПОДНЕБЕСНОЕ ЦАРСТВО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048" y="6051410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 flipH="1">
            <a:off x="9870830" y="6201507"/>
            <a:ext cx="182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0" y="738554"/>
            <a:ext cx="1147689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Индия и  Китай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584" y="1723292"/>
            <a:ext cx="11207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 изобретения подарили миру китайцы.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О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2158" y="3200399"/>
            <a:ext cx="3220550" cy="293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6979" y="3282462"/>
            <a:ext cx="2711329" cy="285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бум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68307" y="3376246"/>
            <a:ext cx="3012831" cy="2672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750278"/>
            <a:ext cx="10759642" cy="1207476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Индия и  Китай</a:t>
            </a:r>
            <a:r>
              <a:rPr lang="en-US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/ 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Вопрос за 800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014" y="2473569"/>
            <a:ext cx="1172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ШЁЛК, БУМАГА, КОМПАС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86" y="5804314"/>
            <a:ext cx="2352552" cy="806590"/>
          </a:xfrm>
          <a:prstGeom prst="rect">
            <a:avLst/>
          </a:prstGeom>
        </p:spPr>
      </p:pic>
      <p:sp>
        <p:nvSpPr>
          <p:cNvPr id="6" name="Прямоугольник 2"/>
          <p:cNvSpPr/>
          <p:nvPr/>
        </p:nvSpPr>
        <p:spPr>
          <a:xfrm>
            <a:off x="222738" y="515815"/>
            <a:ext cx="11617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Греция и Рим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8">
            <a:hlinkClick r:id="rId5" action="ppaction://hlinksldjump"/>
          </p:cNvPr>
          <p:cNvSpPr/>
          <p:nvPr/>
        </p:nvSpPr>
        <p:spPr>
          <a:xfrm>
            <a:off x="9835662" y="5990492"/>
            <a:ext cx="1852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477" y="1266092"/>
            <a:ext cx="113713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НАЗЫВАЛИ СЕБЯ И СВОЮ СТРАНУ ЖИТЕЛИ БАЛКАНСКОГО ПОЛУОСТРОВА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ГРЕЦ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9077" y="2696308"/>
            <a:ext cx="6166338" cy="390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586155"/>
            <a:ext cx="10759642" cy="1324708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Греция  и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Рим</a:t>
            </a:r>
            <a:r>
              <a:rPr lang="en-US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/ 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Вопрос за 200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108" y="2309446"/>
            <a:ext cx="10773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ЭЛЛИНЫ , СТРАНА ЭЛЛАДА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09" y="5816037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040860" y="6006984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468923" y="679939"/>
            <a:ext cx="1127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Греция и Рим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2708" y="1453662"/>
            <a:ext cx="7180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Кто мог сказать эти слова?»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400" y="2321169"/>
            <a:ext cx="5357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«И ты, дитя мое? И ты, Брут?»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569" y="3106615"/>
            <a:ext cx="4900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«Какой великий артист погибает!»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280px-Ceaservi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09354" y="1263650"/>
            <a:ext cx="3302000" cy="430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Без назван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67312" y="2200275"/>
            <a:ext cx="2523026" cy="3497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/>
                <a:gridCol w="2335237"/>
                <a:gridCol w="2335237"/>
                <a:gridCol w="2335237"/>
                <a:gridCol w="2335237"/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259359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/>
                <a:gridCol w="1981200"/>
                <a:gridCol w="1952625"/>
                <a:gridCol w="1905000"/>
                <a:gridCol w="196215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Первобытность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Древний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Египет</a:t>
                      </a:r>
                      <a:endParaRPr lang="ru-RU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Древнее</a:t>
                      </a:r>
                      <a:r>
                        <a:rPr lang="ru-RU" sz="280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Двуречье</a:t>
                      </a:r>
                      <a:endPara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Древние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Индия и  Китай</a:t>
                      </a:r>
                      <a:endPara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Древние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Греция и Рим</a:t>
                      </a:r>
                      <a:endParaRPr lang="ru-RU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=""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98586"/>
            <a:ext cx="10759642" cy="1289537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Греция и Рим</a:t>
            </a:r>
            <a:r>
              <a:rPr lang="en-US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/ 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Вопрос за 400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846" y="3244334"/>
            <a:ext cx="11676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Цезарь, Нерон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40" y="5874652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 flipH="1">
            <a:off x="9976332" y="6013938"/>
            <a:ext cx="18639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74431" y="422031"/>
            <a:ext cx="11019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Греция и Рим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645" y="1137137"/>
            <a:ext cx="11465169" cy="142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ЭТОТ ЦАРЬ СО СВОИМИ ВОИНАМИ ГЕРОИЧЕСКИ ПОГИБЛИ ЗАЩИШАЯ ЕДИНСТВЕННЫЙ ПУТЬ ИЗ СЕВЕРНОЙ В СРЕДНЮЮ ГРЕЦИЮ </a:t>
            </a:r>
          </a:p>
        </p:txBody>
      </p:sp>
      <p:pic>
        <p:nvPicPr>
          <p:cNvPr id="9" name="Рисунок 8" descr="thermopyle_56-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538" y="2532184"/>
            <a:ext cx="7127631" cy="3968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527539"/>
            <a:ext cx="10759642" cy="1101969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Греция и Рим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815" y="2168769"/>
            <a:ext cx="11066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ЦАРЬ ЛЕОНИД И 300 СПАРТАНЦЕВ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48" y="5839483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 flipH="1">
            <a:off x="10199077" y="5990492"/>
            <a:ext cx="167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609600" y="574431"/>
            <a:ext cx="11172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Греция и Рим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845" y="1230922"/>
            <a:ext cx="116527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СЛОВО ПОЯВИЛОСЬ В АФИНСКОМ ГОСУДАРСТВЕ И ОЗНАЧАЕТ  «ВЛАСТЬ ДЕМОСА»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narodnoe-sobranie-v-afina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2227386"/>
            <a:ext cx="8157450" cy="4372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28247"/>
            <a:ext cx="10759642" cy="1043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Греция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Рим</a:t>
            </a:r>
            <a:r>
              <a:rPr lang="en-US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</a:t>
            </a:r>
            <a:r>
              <a:rPr lang="en-US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/ </a:t>
            </a:r>
            <a:r>
              <a:rPr lang="ru-RU" sz="20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Вопрос за 800</a:t>
            </a:r>
            <a:endParaRPr lang="ru-RU" sz="2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2274385"/>
            <a:ext cx="10093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ДЕМОКРАТИЯ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asibo-za-vnimanie-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262" y="433754"/>
            <a:ext cx="10609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Первобытность</a:t>
            </a:r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94" y="5593299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7584830" y="5690461"/>
            <a:ext cx="26025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46" y="1184031"/>
            <a:ext cx="11054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ДАЙТЕ ОПРЕДЕЛЕНИЕ ИСТОРИИ КАК НАУКИ.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музу – покровительницу истории.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kl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46585" y="2145323"/>
            <a:ext cx="3868615" cy="456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164124"/>
            <a:ext cx="10759642" cy="165295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Первобытность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877" y="2379785"/>
            <a:ext cx="108438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– это наука изучающая прошлое и настоящее людей.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Клио – муза истории.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9985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48" y="5886380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0363200" y="6084276"/>
            <a:ext cx="1570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Узнать ответ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691663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Первобытность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614" y="1430216"/>
            <a:ext cx="10902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приблизительное время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место появления первого человека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world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6339" y="3141785"/>
            <a:ext cx="7315200" cy="336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422031"/>
            <a:ext cx="10759642" cy="902677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Правильный ответ</a:t>
            </a:r>
            <a:br>
              <a:rPr lang="ru-RU" sz="2400" b="1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Первобытность</a:t>
            </a:r>
            <a:r>
              <a:rPr lang="en-US" sz="2400" cap="none" dirty="0" smtClean="0">
                <a:solidFill>
                  <a:schemeClr val="bg1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 / </a:t>
            </a:r>
            <a:r>
              <a:rPr lang="ru-RU" sz="24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Вопрос за 400</a:t>
            </a:r>
            <a:endParaRPr lang="ru-RU" sz="2400" cap="none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0780" y="6198985"/>
            <a:ext cx="301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092" y="2168769"/>
            <a:ext cx="11125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Восточная Африка,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более 2 млн. лет назад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536" y="5499514"/>
            <a:ext cx="2321171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9976337" y="5690461"/>
            <a:ext cx="1488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Узнать ответ</a:t>
            </a:r>
            <a:endParaRPr lang="ru-RU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562709"/>
            <a:ext cx="7278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Первобытность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585" y="1324709"/>
            <a:ext cx="11500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тип хозяйства, помогавшее Древнему человеку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меньше зависеть от природы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011-006-Poselok-slavja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04653" y="2203937"/>
            <a:ext cx="6582694" cy="4208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991</Words>
  <Application>Microsoft Office PowerPoint</Application>
  <PresentationFormat>Произвольный</PresentationFormat>
  <Paragraphs>267</Paragraphs>
  <Slides>45</Slides>
  <Notes>45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Правильный ответ   Первобытность / Вопрос за 200</vt:lpstr>
      <vt:lpstr> </vt:lpstr>
      <vt:lpstr>Правильный ответ  Первобытность / Вопрос за 400</vt:lpstr>
      <vt:lpstr>Слайд 9</vt:lpstr>
      <vt:lpstr>Правильный ответ   Первобытность / Вопрос за 600</vt:lpstr>
      <vt:lpstr>Слайд 11</vt:lpstr>
      <vt:lpstr>Правильный ответ   Первобытность / Вопрос за 800</vt:lpstr>
      <vt:lpstr>Слайд 13</vt:lpstr>
      <vt:lpstr>Правильный ответ   Древний Египет / Вопрос за 200</vt:lpstr>
      <vt:lpstr>Слайд 15</vt:lpstr>
      <vt:lpstr>Правильный ответ   Древний Египет / Вопрос за 400</vt:lpstr>
      <vt:lpstr>Слайд 17</vt:lpstr>
      <vt:lpstr>Правильный ответ   Древний Египет / Вопрос за 600</vt:lpstr>
      <vt:lpstr>Слайд 19</vt:lpstr>
      <vt:lpstr>Правильный ответ   Древний Египет / Вопрос за 800</vt:lpstr>
      <vt:lpstr>Слайд 21</vt:lpstr>
      <vt:lpstr>Правильный ответ  ДРЕВНЕЕ ДВУРЕЧЬЕ/ Вопрос за 200</vt:lpstr>
      <vt:lpstr>Слайд 23</vt:lpstr>
      <vt:lpstr>Правильный ответ   ДРЕВНЕЕ ДВУРЕЧЬЕ / Вопрос за 400</vt:lpstr>
      <vt:lpstr>Слайд 25</vt:lpstr>
      <vt:lpstr>Правильный ответ   ДРЕВНЕЕ ДВУРЕЧЬЕ / Вопрос за 600</vt:lpstr>
      <vt:lpstr>Слайд 27</vt:lpstr>
      <vt:lpstr>Правильный ответ   ДРЕВНЕЕ ДВУРЕЧЬЕ / Вопрос за 800</vt:lpstr>
      <vt:lpstr>Слайд 29</vt:lpstr>
      <vt:lpstr>Правильный ответ   Древние Индия и  Китай / Вопрос за 200</vt:lpstr>
      <vt:lpstr>Слайд 31</vt:lpstr>
      <vt:lpstr>Правильный ответ   Древние Индия и  Китай / Вопрос за 400</vt:lpstr>
      <vt:lpstr>Слайд 33</vt:lpstr>
      <vt:lpstr>Правильный ответ   Древние Индия и  Китай / Вопрос за 600</vt:lpstr>
      <vt:lpstr>Слайд 35</vt:lpstr>
      <vt:lpstr>Правильный ответ   Древние Индия и  Китай / Вопрос за 800</vt:lpstr>
      <vt:lpstr>Слайд 37</vt:lpstr>
      <vt:lpstr>Правильный ответ  Древние Греция  и  Рим / Вопрос за 200</vt:lpstr>
      <vt:lpstr>Слайд 39</vt:lpstr>
      <vt:lpstr>Правильный ответ  Древние Греция и Рим / Вопрос за 400</vt:lpstr>
      <vt:lpstr>Слайд 41</vt:lpstr>
      <vt:lpstr>Правильный ответ  Древние Греция и Рим / Вопрос за 600</vt:lpstr>
      <vt:lpstr>Слайд 43</vt:lpstr>
      <vt:lpstr>Правильный ответ  Древние Греция  и  Рим / Вопрос за 800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VIKTOR</cp:lastModifiedBy>
  <cp:revision>164</cp:revision>
  <dcterms:created xsi:type="dcterms:W3CDTF">2017-04-04T07:27:35Z</dcterms:created>
  <dcterms:modified xsi:type="dcterms:W3CDTF">2019-10-08T17:04:25Z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