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Вместе не трудно, вместе не тесно, вместе легко и всегда интересно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31640" y="908720"/>
            <a:ext cx="6400800" cy="1152128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Девиз урока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Элктронные учебники\Geo6-10\RES\Class9\Геологическое стро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DC27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27" y="476672"/>
            <a:ext cx="20187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Уральские горы образовались ещё в  </a:t>
            </a:r>
            <a:r>
              <a:rPr lang="en-US" altLang="ru-RU" dirty="0">
                <a:solidFill>
                  <a:srgbClr val="333300"/>
                </a:solidFill>
                <a:latin typeface="Arial" charset="0"/>
              </a:rPr>
              <a:t>PZ</a:t>
            </a:r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, однако в </a:t>
            </a:r>
            <a:r>
              <a:rPr lang="en-US" altLang="ru-RU" dirty="0">
                <a:solidFill>
                  <a:srgbClr val="333300"/>
                </a:solidFill>
                <a:latin typeface="Arial" charset="0"/>
              </a:rPr>
              <a:t> MZ</a:t>
            </a:r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 они были практически полностью разрушены. </a:t>
            </a:r>
          </a:p>
          <a:p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Отдельные части Урала поднялись во времена </a:t>
            </a:r>
            <a:r>
              <a:rPr lang="en-US" altLang="ru-RU" dirty="0">
                <a:solidFill>
                  <a:srgbClr val="333300"/>
                </a:solidFill>
                <a:latin typeface="Arial" charset="0"/>
              </a:rPr>
              <a:t>KZ (</a:t>
            </a:r>
            <a:r>
              <a:rPr lang="ru-RU" altLang="ru-RU" sz="1600" dirty="0">
                <a:solidFill>
                  <a:srgbClr val="333300"/>
                </a:solidFill>
                <a:latin typeface="Arial" charset="0"/>
              </a:rPr>
              <a:t>неогена</a:t>
            </a:r>
            <a:r>
              <a:rPr lang="en-US" altLang="ru-RU" sz="1600" dirty="0">
                <a:solidFill>
                  <a:srgbClr val="333300"/>
                </a:solidFill>
                <a:latin typeface="Arial" charset="0"/>
              </a:rPr>
              <a:t>)</a:t>
            </a:r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. Но и эти </a:t>
            </a:r>
            <a:r>
              <a:rPr lang="ru-RU" altLang="ru-RU" dirty="0" err="1">
                <a:solidFill>
                  <a:srgbClr val="333300"/>
                </a:solidFill>
                <a:latin typeface="Arial" charset="0"/>
              </a:rPr>
              <a:t>складчато</a:t>
            </a:r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-глыбовые Уральские горы были разрушены в результате воздействия внешних сил (выветривания и размывания). </a:t>
            </a:r>
          </a:p>
        </p:txBody>
      </p:sp>
    </p:spTree>
    <p:extLst>
      <p:ext uri="{BB962C8B-B14F-4D97-AF65-F5344CB8AC3E}">
        <p14:creationId xmlns:p14="http://schemas.microsoft.com/office/powerpoint/2010/main" val="37727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-какая складчатость лежит в основании уральских гор?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-определить складчатость и  время образования гор?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7772400" cy="100811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Работа с тектонической картой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Части </a:t>
            </a:r>
            <a:r>
              <a:rPr lang="ru-RU" sz="8800" b="1" dirty="0">
                <a:solidFill>
                  <a:schemeClr val="bg1"/>
                </a:solidFill>
              </a:rPr>
              <a:t>У</a:t>
            </a:r>
            <a:r>
              <a:rPr lang="ru-RU" sz="8800" b="1" dirty="0" smtClean="0">
                <a:solidFill>
                  <a:schemeClr val="bg1"/>
                </a:solidFill>
              </a:rPr>
              <a:t>рала</a:t>
            </a:r>
            <a:endParaRPr lang="ru-RU" sz="8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119332"/>
              </p:ext>
            </p:extLst>
          </p:nvPr>
        </p:nvGraphicFramePr>
        <p:xfrm>
          <a:off x="611560" y="1916834"/>
          <a:ext cx="7704855" cy="396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570250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 Урала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Вершины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</a:t>
                      </a:r>
                      <a:endParaRPr lang="ru-RU" dirty="0"/>
                    </a:p>
                  </a:txBody>
                  <a:tcPr/>
                </a:tc>
              </a:tr>
              <a:tr h="57025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Полярный Урал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Г.Пайер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1472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</a:tr>
              <a:tr h="83971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Приполярный Урал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Г.Народная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1895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</a:tr>
              <a:tr h="839718">
                <a:tc>
                  <a:txBody>
                    <a:bodyPr/>
                    <a:lstStyle/>
                    <a:p>
                      <a:r>
                        <a:rPr lang="ru-RU" dirty="0" smtClean="0"/>
                        <a:t>Северный Урал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Г.Тэлпозиз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1617 м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7025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Урал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Г.Юрма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1002 м</a:t>
                      </a:r>
                      <a:endParaRPr lang="ru-RU" dirty="0"/>
                    </a:p>
                  </a:txBody>
                  <a:tcPr/>
                </a:tc>
              </a:tr>
              <a:tr h="570250">
                <a:tc>
                  <a:txBody>
                    <a:bodyPr/>
                    <a:lstStyle/>
                    <a:p>
                      <a:r>
                        <a:rPr lang="ru-RU" dirty="0" smtClean="0"/>
                        <a:t>Южный</a:t>
                      </a:r>
                      <a:r>
                        <a:rPr lang="ru-RU" baseline="0" dirty="0" smtClean="0"/>
                        <a:t> Урал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Г.Ямантау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12638 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1"/>
            <a:ext cx="7772400" cy="792089"/>
          </a:xfrm>
        </p:spPr>
        <p:txBody>
          <a:bodyPr>
            <a:noAutofit/>
          </a:bodyPr>
          <a:lstStyle/>
          <a:p>
            <a:r>
              <a:rPr lang="ru-RU" altLang="ru-R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Природные ресурсы Урала</a:t>
            </a:r>
            <a:endParaRPr lang="ru-RU" sz="44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69"/>
            <a:ext cx="3601541" cy="23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03017"/>
            <a:ext cx="93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latin typeface="Arial" charset="0"/>
              </a:rPr>
              <a:t>Асбест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953902" cy="217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1910" y="2864507"/>
            <a:ext cx="103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  <a:latin typeface="Arial" charset="0"/>
              </a:rPr>
              <a:t>Алмазы</a:t>
            </a:r>
          </a:p>
        </p:txBody>
      </p:sp>
      <p:pic>
        <p:nvPicPr>
          <p:cNvPr id="8" name="Picture 7" descr="m-malach_7-013-31mm_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6950"/>
            <a:ext cx="3466480" cy="28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m-malh_7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46604"/>
            <a:ext cx="4054873" cy="34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87824" y="5080020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Малахит</a:t>
            </a:r>
          </a:p>
        </p:txBody>
      </p:sp>
    </p:spTree>
    <p:extLst>
      <p:ext uri="{BB962C8B-B14F-4D97-AF65-F5344CB8AC3E}">
        <p14:creationId xmlns:p14="http://schemas.microsoft.com/office/powerpoint/2010/main" val="11956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-amet_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06774" cy="35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897" y="3351605"/>
            <a:ext cx="114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Аметист</a:t>
            </a:r>
          </a:p>
        </p:txBody>
      </p:sp>
      <p:pic>
        <p:nvPicPr>
          <p:cNvPr id="6" name="Picture 8" descr="m-izum_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05" y="21906"/>
            <a:ext cx="3420071" cy="307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06445" y="2636912"/>
            <a:ext cx="116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Изумруд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3" y="3720937"/>
            <a:ext cx="4021423" cy="29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3227" y="5497444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Родонит – в переводе с греческого означает «роза»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37" y="262935"/>
            <a:ext cx="310673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35076" y="3349591"/>
            <a:ext cx="83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Топаз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3655"/>
            <a:ext cx="3061294" cy="30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922562" y="6108885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" charset="0"/>
              </a:rPr>
              <a:t>Александрит</a:t>
            </a:r>
          </a:p>
        </p:txBody>
      </p:sp>
    </p:spTree>
    <p:extLst>
      <p:ext uri="{BB962C8B-B14F-4D97-AF65-F5344CB8AC3E}">
        <p14:creationId xmlns:p14="http://schemas.microsoft.com/office/powerpoint/2010/main" val="29928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отметьте пункты справедливые для уральских гор и гор </a:t>
            </a:r>
            <a:r>
              <a:rPr lang="ru-RU" sz="3100" dirty="0" err="1" smtClean="0">
                <a:solidFill>
                  <a:schemeClr val="bg1"/>
                </a:solidFill>
              </a:rPr>
              <a:t>кавказа</a:t>
            </a:r>
            <a:r>
              <a:rPr lang="ru-RU" sz="3100" dirty="0" smtClean="0">
                <a:solidFill>
                  <a:schemeClr val="bg1"/>
                </a:solidFill>
              </a:rPr>
              <a:t>: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1. средняя высота гор от 500-800 м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2.горы находятся между двумя морями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3.горы разделяют материк на две части света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4.у гор сглажены вершины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5.крупные склоны, остроконечные вершины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6.в основании гор –герцинская складчатость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7.горные хребты вытянуты в </a:t>
            </a:r>
            <a:r>
              <a:rPr lang="ru-RU" sz="2700" dirty="0" err="1" smtClean="0">
                <a:solidFill>
                  <a:schemeClr val="bg1"/>
                </a:solidFill>
              </a:rPr>
              <a:t>меридиальном</a:t>
            </a:r>
            <a:r>
              <a:rPr lang="ru-RU" sz="2700" dirty="0" smtClean="0">
                <a:solidFill>
                  <a:schemeClr val="bg1"/>
                </a:solidFill>
              </a:rPr>
              <a:t> направлении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8.высшая вершина имеет высоту 1895 м.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9.высшая вершина гор - потухший вулкан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10. горы складчатые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11.горы </a:t>
            </a:r>
            <a:r>
              <a:rPr lang="ru-RU" sz="2700" dirty="0" err="1" smtClean="0">
                <a:solidFill>
                  <a:schemeClr val="bg1"/>
                </a:solidFill>
              </a:rPr>
              <a:t>складчато</a:t>
            </a:r>
            <a:r>
              <a:rPr lang="ru-RU" sz="2700" dirty="0" smtClean="0">
                <a:solidFill>
                  <a:schemeClr val="bg1"/>
                </a:solidFill>
              </a:rPr>
              <a:t>-глыбовые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12. в основании гор кайнозойская складчатость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72007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Проверочный тест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7772400" cy="321014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Уральские горы – 1,3,4,6,7,8,11</a:t>
            </a:r>
          </a:p>
          <a:p>
            <a:endParaRPr lang="ru-RU" sz="6000" b="1" dirty="0">
              <a:solidFill>
                <a:schemeClr val="bg1"/>
              </a:solidFill>
            </a:endParaRPr>
          </a:p>
          <a:p>
            <a:r>
              <a:rPr lang="ru-RU" sz="6000" b="1" dirty="0" err="1" smtClean="0">
                <a:solidFill>
                  <a:schemeClr val="bg1"/>
                </a:solidFill>
              </a:rPr>
              <a:t>Кавказкие</a:t>
            </a:r>
            <a:r>
              <a:rPr lang="ru-RU" sz="6000" b="1" dirty="0" smtClean="0">
                <a:solidFill>
                  <a:schemeClr val="bg1"/>
                </a:solidFill>
              </a:rPr>
              <a:t> горы- 2,5,9,10,12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8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Лист самооценки</a:t>
            </a:r>
          </a:p>
          <a:p>
            <a:endParaRPr lang="ru-RU" sz="66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30343"/>
              </p:ext>
            </p:extLst>
          </p:nvPr>
        </p:nvGraphicFramePr>
        <p:xfrm>
          <a:off x="395536" y="1602594"/>
          <a:ext cx="8136904" cy="403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19448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Тематический блок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Справился с заданием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Испытываю</a:t>
                      </a:r>
                      <a:r>
                        <a:rPr lang="ru-RU" baseline="0" dirty="0" smtClean="0"/>
                        <a:t> трудности при выполнении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справился с заданием</a:t>
                      </a:r>
                      <a:endParaRPr lang="ru-RU" dirty="0"/>
                    </a:p>
                  </a:txBody>
                  <a:tcPr/>
                </a:tc>
              </a:tr>
              <a:tr h="341755">
                <a:tc>
                  <a:txBody>
                    <a:bodyPr/>
                    <a:lstStyle/>
                    <a:p>
                      <a:r>
                        <a:rPr lang="ru-RU" dirty="0" smtClean="0"/>
                        <a:t>ГП Урала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878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Тектоническое строение, рельеф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5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 Урала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504">
                <a:tc>
                  <a:txBody>
                    <a:bodyPr/>
                    <a:lstStyle/>
                    <a:p>
                      <a:r>
                        <a:rPr lang="ru-RU" dirty="0" smtClean="0"/>
                        <a:t>Минеральные ресурсы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30343"/>
              </p:ext>
            </p:extLst>
          </p:nvPr>
        </p:nvGraphicFramePr>
        <p:xfrm>
          <a:off x="395536" y="1628800"/>
          <a:ext cx="8136904" cy="403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19448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Тематический блок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Справился с заданием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Испытываю</a:t>
                      </a:r>
                      <a:r>
                        <a:rPr lang="ru-RU" baseline="0" dirty="0" smtClean="0"/>
                        <a:t> трудности при выполнении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справился с заданием</a:t>
                      </a:r>
                      <a:endParaRPr lang="ru-RU" dirty="0"/>
                    </a:p>
                  </a:txBody>
                  <a:tcPr/>
                </a:tc>
              </a:tr>
              <a:tr h="341755">
                <a:tc>
                  <a:txBody>
                    <a:bodyPr/>
                    <a:lstStyle/>
                    <a:p>
                      <a:r>
                        <a:rPr lang="ru-RU" dirty="0" smtClean="0"/>
                        <a:t>ГП Урала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878">
                <a:tc>
                  <a:txBody>
                    <a:bodyPr/>
                    <a:lstStyle/>
                    <a:p>
                      <a:r>
                        <a:rPr lang="ru-RU" dirty="0" smtClean="0"/>
                        <a:t>Тектоническое строение, рельеф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5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Части Урала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6504">
                <a:tc>
                  <a:txBody>
                    <a:bodyPr/>
                    <a:lstStyle/>
                    <a:p>
                      <a:r>
                        <a:rPr lang="ru-RU" dirty="0" smtClean="0"/>
                        <a:t>Минеральные ресурсы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8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Познакомившись с </a:t>
            </a:r>
            <a:r>
              <a:rPr lang="ru-RU" dirty="0" err="1" smtClean="0">
                <a:solidFill>
                  <a:schemeClr val="bg1"/>
                </a:solidFill>
              </a:rPr>
              <a:t>уралом</a:t>
            </a:r>
            <a:r>
              <a:rPr lang="ru-RU" dirty="0" smtClean="0">
                <a:solidFill>
                  <a:schemeClr val="bg1"/>
                </a:solidFill>
              </a:rPr>
              <a:t>, мне бы хотелось поподробнее узнать о_________________________________________________________________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9"/>
            <a:ext cx="7772400" cy="108012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Закончите предложения: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8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861048"/>
            <a:ext cx="7772400" cy="18722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Жить и работать так, чтобы не стали явью стихи Роберта Рождественского </a:t>
            </a:r>
            <a:r>
              <a:rPr lang="ru-RU" sz="6000" b="1" dirty="0" smtClean="0">
                <a:solidFill>
                  <a:schemeClr val="bg1"/>
                </a:solidFill>
              </a:rPr>
              <a:t>«</a:t>
            </a:r>
            <a:r>
              <a:rPr lang="ru-RU" sz="6000" b="1" dirty="0" smtClean="0">
                <a:solidFill>
                  <a:schemeClr val="accent2"/>
                </a:solidFill>
              </a:rPr>
              <a:t>не уж-то внуки по Красной книге узнают как богаты были мы</a:t>
            </a:r>
            <a:r>
              <a:rPr lang="ru-RU" sz="6000" b="1" dirty="0" smtClean="0">
                <a:solidFill>
                  <a:schemeClr val="bg1"/>
                </a:solidFill>
              </a:rPr>
              <a:t>»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1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3925798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УРА - Л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" y="116632"/>
            <a:ext cx="4283968" cy="32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21" y="105881"/>
            <a:ext cx="4747756" cy="31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Documents and Settings\Игорь\Рабочий стол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" y="3648024"/>
            <a:ext cx="4040386" cy="303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7772400" cy="150018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Домашнее задание </a:t>
            </a:r>
            <a:r>
              <a:rPr lang="en-US" sz="5400" b="1" dirty="0" smtClean="0">
                <a:solidFill>
                  <a:schemeClr val="bg1"/>
                </a:solidFill>
              </a:rPr>
              <a:t>$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36</a:t>
            </a:r>
            <a:r>
              <a:rPr lang="ru-RU" sz="5400" b="1" dirty="0" smtClean="0">
                <a:solidFill>
                  <a:schemeClr val="bg1"/>
                </a:solidFill>
              </a:rPr>
              <a:t>, контурная карта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3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573016"/>
            <a:ext cx="9126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« Урал – «каменный пояс»</a:t>
            </a:r>
          </a:p>
          <a:p>
            <a:r>
              <a:rPr lang="ru-RU" sz="6600" b="1" dirty="0">
                <a:solidFill>
                  <a:schemeClr val="bg1"/>
                </a:solidFill>
              </a:rPr>
              <a:t>Русской земли»</a:t>
            </a:r>
          </a:p>
        </p:txBody>
      </p:sp>
      <p:pic>
        <p:nvPicPr>
          <p:cNvPr id="3" name="Picture 8" descr="88350_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5517232" cy="367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Изучить разнообразие природных условий и ресурсов Урала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8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Цель урока: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Изучить географическое положение, рельеф и природные ресурсы Урала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развивать навыки работы с картой, атласом и учебником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Формировать умение анализировать объективно, оценивать свою работу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7772400" cy="666303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</a:rPr>
              <a:t>Задачи: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Элктронные учебники\Geo6-10\RES\Class9\Географическое положение Ура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205" y="112474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i="1" dirty="0">
                <a:solidFill>
                  <a:srgbClr val="333300"/>
                </a:solidFill>
                <a:latin typeface="Arial" charset="0"/>
              </a:rPr>
              <a:t>1</a:t>
            </a: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. Направление и</a:t>
            </a:r>
            <a:r>
              <a:rPr lang="ru-RU" altLang="ru-RU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протяженность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291" y="1771075"/>
            <a:ext cx="2985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>
                <a:solidFill>
                  <a:srgbClr val="333300"/>
                </a:solidFill>
                <a:latin typeface="Arial" charset="0"/>
              </a:rPr>
              <a:t>Протяжённость Уральских гор с юга на север 2 тысячи километров, а с запада на восток от 50 до 150 километров.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478" y="3553347"/>
            <a:ext cx="219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2. Границы Урала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252" y="4056855"/>
            <a:ext cx="3060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 dirty="0">
                <a:solidFill>
                  <a:srgbClr val="333300"/>
                </a:solidFill>
                <a:latin typeface="Arial" charset="0"/>
              </a:rPr>
              <a:t>Уральские горы протянулись от побережья арктического Карского моря до степей Казахстана. На востоке – Западно-Сибирская равнина, на западе – Русская равнина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54548"/>
            <a:ext cx="175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3. Высота гор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91672" y="623880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 dirty="0">
                <a:solidFill>
                  <a:srgbClr val="333300"/>
                </a:solidFill>
                <a:latin typeface="Arial" charset="0"/>
              </a:rPr>
              <a:t>Уральские горы сравнительно невысоки: всего лишь несколько вершин достигают высоты 1,5 тысяч метров над уровнем моря, а самая высокая из них (гора Народная) – 1895 метров.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27576" y="3184015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4. Как влияет на природу Урала, его протяженность с севера на юг на 2000 км?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55568" y="4549676"/>
            <a:ext cx="257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 dirty="0">
                <a:solidFill>
                  <a:srgbClr val="333300"/>
                </a:solidFill>
                <a:latin typeface="Arial" charset="0"/>
              </a:rPr>
              <a:t>В </a:t>
            </a:r>
            <a:r>
              <a:rPr lang="ru-RU" altLang="ru-RU" b="1" i="1" dirty="0">
                <a:solidFill>
                  <a:srgbClr val="333300"/>
                </a:solidFill>
                <a:latin typeface="Arial" charset="0"/>
              </a:rPr>
              <a:t>древности горы Урала называли </a:t>
            </a:r>
            <a:r>
              <a:rPr lang="ru-RU" altLang="ru-RU" b="1" i="1" dirty="0" err="1">
                <a:solidFill>
                  <a:srgbClr val="333300"/>
                </a:solidFill>
                <a:latin typeface="Arial" charset="0"/>
              </a:rPr>
              <a:t>Рифейскими</a:t>
            </a:r>
            <a:r>
              <a:rPr lang="ru-RU" altLang="ru-RU" b="1" i="1" dirty="0">
                <a:solidFill>
                  <a:srgbClr val="333300"/>
                </a:solidFill>
                <a:latin typeface="Arial" charset="0"/>
              </a:rPr>
              <a:t>, а до XVIII века «каменным поясом» (в переводе с тюркского «Урал» означает пояс). </a:t>
            </a:r>
          </a:p>
        </p:txBody>
      </p:sp>
    </p:spTree>
    <p:extLst>
      <p:ext uri="{BB962C8B-B14F-4D97-AF65-F5344CB8AC3E}">
        <p14:creationId xmlns:p14="http://schemas.microsoft.com/office/powerpoint/2010/main" val="11402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На каком материке расположены уральские горы?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-Какова протяженность гор(приблизительно)?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 каком направлении протянулись горы?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-высота уральских гор?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-какие имеются географические объекты?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План географического положения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29880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Протянулись с севера на юг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На границе между </a:t>
            </a:r>
            <a:r>
              <a:rPr lang="ru-RU" dirty="0" err="1" smtClean="0">
                <a:solidFill>
                  <a:schemeClr val="bg1"/>
                </a:solidFill>
              </a:rPr>
              <a:t>европой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азией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-на границе русской и западно-сибирской равнин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-на границе волги и оби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протяженность с севера на юг 2000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76672"/>
            <a:ext cx="7772400" cy="1080119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Контроль по образцу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772400" cy="1500187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13" descr="у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0" y="1052736"/>
            <a:ext cx="8064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750" y="260648"/>
            <a:ext cx="8208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Урал – геологическое строение</a:t>
            </a:r>
          </a:p>
        </p:txBody>
      </p:sp>
    </p:spTree>
    <p:extLst>
      <p:ext uri="{BB962C8B-B14F-4D97-AF65-F5344CB8AC3E}">
        <p14:creationId xmlns:p14="http://schemas.microsoft.com/office/powerpoint/2010/main" val="18113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435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Вместе не трудно, вместе не тесно, вместе легко и всегда интересно</vt:lpstr>
      <vt:lpstr>Презентация PowerPoint</vt:lpstr>
      <vt:lpstr>Презентация PowerPoint</vt:lpstr>
      <vt:lpstr>Изучить разнообразие природных условий и ресурсов Урала</vt:lpstr>
      <vt:lpstr>- Изучить географическое положение, рельеф и природные ресурсы Урала - развивать навыки работы с картой, атласом и учебником - Формировать умение анализировать объективно, оценивать свою работу</vt:lpstr>
      <vt:lpstr>Презентация PowerPoint</vt:lpstr>
      <vt:lpstr>- На каком материке расположены уральские горы? -Какова протяженность гор(приблизительно)? -в каком направлении протянулись горы? -высота уральских гор? -какие имеются географические объекты?</vt:lpstr>
      <vt:lpstr>- Протянулись с севера на юг - На границе между европой и азией -на границе русской и западно-сибирской равнин -на границе волги и оби - протяженность с севера на юг 2000 км</vt:lpstr>
      <vt:lpstr>Презентация PowerPoint</vt:lpstr>
      <vt:lpstr>Презентация PowerPoint</vt:lpstr>
      <vt:lpstr>-какая складчатость лежит в основании уральских гор?  -определить складчатость и  время образования гор?</vt:lpstr>
      <vt:lpstr>Презентация PowerPoint</vt:lpstr>
      <vt:lpstr>Презентация PowerPoint</vt:lpstr>
      <vt:lpstr>Презентация PowerPoint</vt:lpstr>
      <vt:lpstr>отметьте пункты справедливые для уральских гор и гор кавказа: 1. средняя высота гор от 500-800 м 2.горы находятся между двумя морями 3.горы разделяют материк на две части света 4.у гор сглажены вершины 5.крупные склоны, остроконечные вершины 6.в основании гор –герцинская складчатость 7.горные хребты вытянуты в меридиальном направлении 8.высшая вершина имеет высоту 1895 м. 9.высшая вершина гор - потухший вулкан 10. горы складчатые 11.горы складчато-глыбовые 12. в основании гор кайнозойская складчатость</vt:lpstr>
      <vt:lpstr>Презентация PowerPoint</vt:lpstr>
      <vt:lpstr>Презентация PowerPoint</vt:lpstr>
      <vt:lpstr>Познакомившись с уралом, мне бы хотелось поподробнее узнать о_________________________________________________________________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не трудно, вместе не тесно, вместе легко и всегда интересно</dc:title>
  <dc:creator>Учитель</dc:creator>
  <cp:lastModifiedBy>admin</cp:lastModifiedBy>
  <cp:revision>10</cp:revision>
  <cp:lastPrinted>2018-02-14T05:03:18Z</cp:lastPrinted>
  <dcterms:created xsi:type="dcterms:W3CDTF">2018-02-13T15:00:13Z</dcterms:created>
  <dcterms:modified xsi:type="dcterms:W3CDTF">2018-09-12T07:21:15Z</dcterms:modified>
</cp:coreProperties>
</file>